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Lst>
  <p:notesMasterIdLst>
    <p:notesMasterId r:id="rId21"/>
  </p:notesMasterIdLst>
  <p:sldIdLst>
    <p:sldId id="256" r:id="rId2"/>
    <p:sldId id="270" r:id="rId3"/>
    <p:sldId id="316" r:id="rId4"/>
    <p:sldId id="318" r:id="rId5"/>
    <p:sldId id="319" r:id="rId6"/>
    <p:sldId id="262" r:id="rId7"/>
    <p:sldId id="257" r:id="rId8"/>
    <p:sldId id="312" r:id="rId9"/>
    <p:sldId id="313" r:id="rId10"/>
    <p:sldId id="266" r:id="rId11"/>
    <p:sldId id="322" r:id="rId12"/>
    <p:sldId id="264" r:id="rId13"/>
    <p:sldId id="263" r:id="rId14"/>
    <p:sldId id="284" r:id="rId15"/>
    <p:sldId id="287" r:id="rId16"/>
    <p:sldId id="320" r:id="rId17"/>
    <p:sldId id="260" r:id="rId18"/>
    <p:sldId id="274" r:id="rId19"/>
    <p:sldId id="259" r:id="rId20"/>
  </p:sldIdLst>
  <p:sldSz cx="9144000" cy="5143500" type="screen16x9"/>
  <p:notesSz cx="6858000" cy="9144000"/>
  <p:embeddedFontLst>
    <p:embeddedFont>
      <p:font typeface="Anaheim" pitchFamily="2" charset="77"/>
      <p:regular r:id="rId22"/>
      <p:bold r:id="rId23"/>
    </p:embeddedFont>
    <p:embeddedFont>
      <p:font typeface="Archivo" pitchFamily="2" charset="77"/>
      <p:regular r:id="rId24"/>
      <p:bold r:id="rId25"/>
      <p:italic r:id="rId26"/>
      <p:boldItalic r:id="rId27"/>
    </p:embeddedFont>
    <p:embeddedFont>
      <p:font typeface="IBM Plex Mono" panose="020B0509050203000203" pitchFamily="49" charset="77"/>
      <p:regular r:id="rId28"/>
      <p:bold r:id="rId29"/>
      <p:italic r:id="rId30"/>
      <p:boldItalic r:id="rId31"/>
    </p:embeddedFont>
    <p:embeddedFont>
      <p:font typeface="Nunito Light" panose="020F0302020204030204" pitchFamily="34" charset="0"/>
      <p:regular r:id="rId32"/>
      <p: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8215FFF-549B-4411-A857-32B1A1966C3B}">
  <a:tblStyle styleId="{C8215FFF-549B-4411-A857-32B1A1966C3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CD9A4965-BEBA-4187-8443-502B2A72BE73}"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7"/>
    <p:restoredTop sz="94643"/>
  </p:normalViewPr>
  <p:slideViewPr>
    <p:cSldViewPr snapToGrid="0">
      <p:cViewPr varScale="1">
        <p:scale>
          <a:sx n="153" d="100"/>
          <a:sy n="153" d="100"/>
        </p:scale>
        <p:origin x="68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21" Type="http://schemas.openxmlformats.org/officeDocument/2006/relationships/notesMaster" Target="notesMasters/notesMaster1.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hdphoto1.wdp>
</file>

<file path=ppt/media/image1.png>
</file>

<file path=ppt/media/image10.png>
</file>

<file path=ppt/media/image11.png>
</file>

<file path=ppt/media/image12.jp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292581b7e23_0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292581b7e23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3">
          <a:extLst>
            <a:ext uri="{FF2B5EF4-FFF2-40B4-BE49-F238E27FC236}">
              <a16:creationId xmlns:a16="http://schemas.microsoft.com/office/drawing/2014/main" id="{FFBE8C17-95A8-6E7C-6A2E-5F00BA1AEDE0}"/>
            </a:ext>
          </a:extLst>
        </p:cNvPr>
        <p:cNvGrpSpPr/>
        <p:nvPr/>
      </p:nvGrpSpPr>
      <p:grpSpPr>
        <a:xfrm>
          <a:off x="0" y="0"/>
          <a:ext cx="0" cy="0"/>
          <a:chOff x="0" y="0"/>
          <a:chExt cx="0" cy="0"/>
        </a:xfrm>
      </p:grpSpPr>
      <p:sp>
        <p:nvSpPr>
          <p:cNvPr id="864" name="Google Shape;864;g2933ed14694_0_235:notes">
            <a:extLst>
              <a:ext uri="{FF2B5EF4-FFF2-40B4-BE49-F238E27FC236}">
                <a16:creationId xmlns:a16="http://schemas.microsoft.com/office/drawing/2014/main" id="{BFF0593D-68C7-D28F-E1DD-3925B34EEE1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 name="Google Shape;865;g2933ed14694_0_235:notes">
            <a:extLst>
              <a:ext uri="{FF2B5EF4-FFF2-40B4-BE49-F238E27FC236}">
                <a16:creationId xmlns:a16="http://schemas.microsoft.com/office/drawing/2014/main" id="{BC976EFB-84D4-3408-17FB-31F401CDAEE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4695891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0"/>
        <p:cNvGrpSpPr/>
        <p:nvPr/>
      </p:nvGrpSpPr>
      <p:grpSpPr>
        <a:xfrm>
          <a:off x="0" y="0"/>
          <a:ext cx="0" cy="0"/>
          <a:chOff x="0" y="0"/>
          <a:chExt cx="0" cy="0"/>
        </a:xfrm>
      </p:grpSpPr>
      <p:sp>
        <p:nvSpPr>
          <p:cNvPr id="471" name="Google Shape;471;g292a81341b2_2_1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2" name="Google Shape;472;g292a81341b2_2_1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p:cNvGrpSpPr/>
        <p:nvPr/>
      </p:nvGrpSpPr>
      <p:grpSpPr>
        <a:xfrm>
          <a:off x="0" y="0"/>
          <a:ext cx="0" cy="0"/>
          <a:chOff x="0" y="0"/>
          <a:chExt cx="0" cy="0"/>
        </a:xfrm>
      </p:grpSpPr>
      <p:sp>
        <p:nvSpPr>
          <p:cNvPr id="460" name="Google Shape;460;g292a81341b2_2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292a81341b2_2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3"/>
        <p:cNvGrpSpPr/>
        <p:nvPr/>
      </p:nvGrpSpPr>
      <p:grpSpPr>
        <a:xfrm>
          <a:off x="0" y="0"/>
          <a:ext cx="0" cy="0"/>
          <a:chOff x="0" y="0"/>
          <a:chExt cx="0" cy="0"/>
        </a:xfrm>
      </p:grpSpPr>
      <p:sp>
        <p:nvSpPr>
          <p:cNvPr id="814" name="Google Shape;814;g2933ed14694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5" name="Google Shape;815;g2933ed14694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3"/>
        <p:cNvGrpSpPr/>
        <p:nvPr/>
      </p:nvGrpSpPr>
      <p:grpSpPr>
        <a:xfrm>
          <a:off x="0" y="0"/>
          <a:ext cx="0" cy="0"/>
          <a:chOff x="0" y="0"/>
          <a:chExt cx="0" cy="0"/>
        </a:xfrm>
      </p:grpSpPr>
      <p:sp>
        <p:nvSpPr>
          <p:cNvPr id="864" name="Google Shape;864;g2933ed14694_0_2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 name="Google Shape;865;g2933ed14694_0_2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9">
          <a:extLst>
            <a:ext uri="{FF2B5EF4-FFF2-40B4-BE49-F238E27FC236}">
              <a16:creationId xmlns:a16="http://schemas.microsoft.com/office/drawing/2014/main" id="{708C5132-EE65-BE9A-D2D5-194F644C8AB7}"/>
            </a:ext>
          </a:extLst>
        </p:cNvPr>
        <p:cNvGrpSpPr/>
        <p:nvPr/>
      </p:nvGrpSpPr>
      <p:grpSpPr>
        <a:xfrm>
          <a:off x="0" y="0"/>
          <a:ext cx="0" cy="0"/>
          <a:chOff x="0" y="0"/>
          <a:chExt cx="0" cy="0"/>
        </a:xfrm>
      </p:grpSpPr>
      <p:sp>
        <p:nvSpPr>
          <p:cNvPr id="460" name="Google Shape;460;g292a81341b2_2_99:notes">
            <a:extLst>
              <a:ext uri="{FF2B5EF4-FFF2-40B4-BE49-F238E27FC236}">
                <a16:creationId xmlns:a16="http://schemas.microsoft.com/office/drawing/2014/main" id="{B2756A41-230C-E804-C4DE-6A15037726F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1" name="Google Shape;461;g292a81341b2_2_99:notes">
            <a:extLst>
              <a:ext uri="{FF2B5EF4-FFF2-40B4-BE49-F238E27FC236}">
                <a16:creationId xmlns:a16="http://schemas.microsoft.com/office/drawing/2014/main" id="{D8861766-83C5-ECC1-1EE6-98091A82F6F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545128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292581b7e23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292581b7e23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292b8f97649_1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292b8f97649_1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292a81341b2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292a81341b2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5"/>
        <p:cNvGrpSpPr/>
        <p:nvPr/>
      </p:nvGrpSpPr>
      <p:grpSpPr>
        <a:xfrm>
          <a:off x="0" y="0"/>
          <a:ext cx="0" cy="0"/>
          <a:chOff x="0" y="0"/>
          <a:chExt cx="0" cy="0"/>
        </a:xfrm>
      </p:grpSpPr>
      <p:sp>
        <p:nvSpPr>
          <p:cNvPr id="556" name="Google Shape;556;g292a81341b2_3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7" name="Google Shape;557;g292a81341b2_3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5">
          <a:extLst>
            <a:ext uri="{FF2B5EF4-FFF2-40B4-BE49-F238E27FC236}">
              <a16:creationId xmlns:a16="http://schemas.microsoft.com/office/drawing/2014/main" id="{9BE398C0-B9DE-139F-B2AB-C656C2BF7C26}"/>
            </a:ext>
          </a:extLst>
        </p:cNvPr>
        <p:cNvGrpSpPr/>
        <p:nvPr/>
      </p:nvGrpSpPr>
      <p:grpSpPr>
        <a:xfrm>
          <a:off x="0" y="0"/>
          <a:ext cx="0" cy="0"/>
          <a:chOff x="0" y="0"/>
          <a:chExt cx="0" cy="0"/>
        </a:xfrm>
      </p:grpSpPr>
      <p:sp>
        <p:nvSpPr>
          <p:cNvPr id="526" name="Google Shape;526;g292581b7e23_0_256:notes">
            <a:extLst>
              <a:ext uri="{FF2B5EF4-FFF2-40B4-BE49-F238E27FC236}">
                <a16:creationId xmlns:a16="http://schemas.microsoft.com/office/drawing/2014/main" id="{97EF6A4C-2854-0467-8BDA-3BF6C1FB6AE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7" name="Google Shape;527;g292581b7e23_0_256:notes">
            <a:extLst>
              <a:ext uri="{FF2B5EF4-FFF2-40B4-BE49-F238E27FC236}">
                <a16:creationId xmlns:a16="http://schemas.microsoft.com/office/drawing/2014/main" id="{45A905EB-B854-7247-18F7-5BDE0E50AF6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146460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a:extLst>
            <a:ext uri="{FF2B5EF4-FFF2-40B4-BE49-F238E27FC236}">
              <a16:creationId xmlns:a16="http://schemas.microsoft.com/office/drawing/2014/main" id="{2FF2A283-F1D8-0A0C-7E58-D0844834E97E}"/>
            </a:ext>
          </a:extLst>
        </p:cNvPr>
        <p:cNvGrpSpPr/>
        <p:nvPr/>
      </p:nvGrpSpPr>
      <p:grpSpPr>
        <a:xfrm>
          <a:off x="0" y="0"/>
          <a:ext cx="0" cy="0"/>
          <a:chOff x="0" y="0"/>
          <a:chExt cx="0" cy="0"/>
        </a:xfrm>
      </p:grpSpPr>
      <p:sp>
        <p:nvSpPr>
          <p:cNvPr id="503" name="Google Shape;503;g292581b7e23_0_148:notes">
            <a:extLst>
              <a:ext uri="{FF2B5EF4-FFF2-40B4-BE49-F238E27FC236}">
                <a16:creationId xmlns:a16="http://schemas.microsoft.com/office/drawing/2014/main" id="{DE1CEF6E-410E-3D9B-1888-A1076F53FCC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292581b7e23_0_148:notes">
            <a:extLst>
              <a:ext uri="{FF2B5EF4-FFF2-40B4-BE49-F238E27FC236}">
                <a16:creationId xmlns:a16="http://schemas.microsoft.com/office/drawing/2014/main" id="{D5607A21-2C02-9CBB-990A-F702797AC54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5156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a:extLst>
            <a:ext uri="{FF2B5EF4-FFF2-40B4-BE49-F238E27FC236}">
              <a16:creationId xmlns:a16="http://schemas.microsoft.com/office/drawing/2014/main" id="{1BC5950E-77CA-6B54-35BF-3D95746879F1}"/>
            </a:ext>
          </a:extLst>
        </p:cNvPr>
        <p:cNvGrpSpPr/>
        <p:nvPr/>
      </p:nvGrpSpPr>
      <p:grpSpPr>
        <a:xfrm>
          <a:off x="0" y="0"/>
          <a:ext cx="0" cy="0"/>
          <a:chOff x="0" y="0"/>
          <a:chExt cx="0" cy="0"/>
        </a:xfrm>
      </p:grpSpPr>
      <p:sp>
        <p:nvSpPr>
          <p:cNvPr id="422" name="Google Shape;422;g292a81341b2_2_36:notes">
            <a:extLst>
              <a:ext uri="{FF2B5EF4-FFF2-40B4-BE49-F238E27FC236}">
                <a16:creationId xmlns:a16="http://schemas.microsoft.com/office/drawing/2014/main" id="{5AB28F6D-018D-D9A2-8C82-084EA1EF78F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292a81341b2_2_36:notes">
            <a:extLst>
              <a:ext uri="{FF2B5EF4-FFF2-40B4-BE49-F238E27FC236}">
                <a16:creationId xmlns:a16="http://schemas.microsoft.com/office/drawing/2014/main" id="{2220F3FE-30D2-74E4-E1C1-40D605ED128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73410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292a81341b2_2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292a81341b2_2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5"/>
        <p:cNvGrpSpPr/>
        <p:nvPr/>
      </p:nvGrpSpPr>
      <p:grpSpPr>
        <a:xfrm>
          <a:off x="0" y="0"/>
          <a:ext cx="0" cy="0"/>
          <a:chOff x="0" y="0"/>
          <a:chExt cx="0" cy="0"/>
        </a:xfrm>
      </p:grpSpPr>
      <p:sp>
        <p:nvSpPr>
          <p:cNvPr id="396" name="Google Shape;396;g292a81341b2_2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7" name="Google Shape;397;g292a81341b2_2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3">
          <a:extLst>
            <a:ext uri="{FF2B5EF4-FFF2-40B4-BE49-F238E27FC236}">
              <a16:creationId xmlns:a16="http://schemas.microsoft.com/office/drawing/2014/main" id="{DF36E8E3-98E5-A23B-E300-6DEFDAEE64D4}"/>
            </a:ext>
          </a:extLst>
        </p:cNvPr>
        <p:cNvGrpSpPr/>
        <p:nvPr/>
      </p:nvGrpSpPr>
      <p:grpSpPr>
        <a:xfrm>
          <a:off x="0" y="0"/>
          <a:ext cx="0" cy="0"/>
          <a:chOff x="0" y="0"/>
          <a:chExt cx="0" cy="0"/>
        </a:xfrm>
      </p:grpSpPr>
      <p:sp>
        <p:nvSpPr>
          <p:cNvPr id="864" name="Google Shape;864;g2933ed14694_0_235:notes">
            <a:extLst>
              <a:ext uri="{FF2B5EF4-FFF2-40B4-BE49-F238E27FC236}">
                <a16:creationId xmlns:a16="http://schemas.microsoft.com/office/drawing/2014/main" id="{4F1BEE12-80A6-70FE-74B3-A38EFE78F7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 name="Google Shape;865;g2933ed14694_0_235:notes">
            <a:extLst>
              <a:ext uri="{FF2B5EF4-FFF2-40B4-BE49-F238E27FC236}">
                <a16:creationId xmlns:a16="http://schemas.microsoft.com/office/drawing/2014/main" id="{05DD44CD-47EA-D894-E15C-0E8F8968505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03798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3">
          <a:extLst>
            <a:ext uri="{FF2B5EF4-FFF2-40B4-BE49-F238E27FC236}">
              <a16:creationId xmlns:a16="http://schemas.microsoft.com/office/drawing/2014/main" id="{1ECE88F2-45B0-4EE5-4BD1-8BA0EB42E378}"/>
            </a:ext>
          </a:extLst>
        </p:cNvPr>
        <p:cNvGrpSpPr/>
        <p:nvPr/>
      </p:nvGrpSpPr>
      <p:grpSpPr>
        <a:xfrm>
          <a:off x="0" y="0"/>
          <a:ext cx="0" cy="0"/>
          <a:chOff x="0" y="0"/>
          <a:chExt cx="0" cy="0"/>
        </a:xfrm>
      </p:grpSpPr>
      <p:sp>
        <p:nvSpPr>
          <p:cNvPr id="864" name="Google Shape;864;g2933ed14694_0_235:notes">
            <a:extLst>
              <a:ext uri="{FF2B5EF4-FFF2-40B4-BE49-F238E27FC236}">
                <a16:creationId xmlns:a16="http://schemas.microsoft.com/office/drawing/2014/main" id="{FFCA0728-00B9-22A2-6D43-B7EDA183EAA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5" name="Google Shape;865;g2933ed14694_0_235:notes">
            <a:extLst>
              <a:ext uri="{FF2B5EF4-FFF2-40B4-BE49-F238E27FC236}">
                <a16:creationId xmlns:a16="http://schemas.microsoft.com/office/drawing/2014/main" id="{78A1B1D7-0DCE-0CF8-60B5-C8716962793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5417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10" name="Google Shape;10;p2"/>
          <p:cNvSpPr txBox="1">
            <a:spLocks noGrp="1"/>
          </p:cNvSpPr>
          <p:nvPr>
            <p:ph type="ctrTitle"/>
          </p:nvPr>
        </p:nvSpPr>
        <p:spPr>
          <a:xfrm>
            <a:off x="1234950" y="1398100"/>
            <a:ext cx="6486900" cy="1560600"/>
          </a:xfrm>
          <a:prstGeom prst="rect">
            <a:avLst/>
          </a:prstGeom>
        </p:spPr>
        <p:txBody>
          <a:bodyPr spcFirstLastPara="1" wrap="square" lIns="91425" tIns="91425" rIns="91425" bIns="91425" anchor="b" anchorCtr="0">
            <a:noAutofit/>
          </a:bodyPr>
          <a:lstStyle>
            <a:lvl1pPr lvl="0">
              <a:lnSpc>
                <a:spcPct val="90000"/>
              </a:lnSpc>
              <a:spcBef>
                <a:spcPts val="0"/>
              </a:spcBef>
              <a:spcAft>
                <a:spcPts val="0"/>
              </a:spcAft>
              <a:buClr>
                <a:srgbClr val="191919"/>
              </a:buClr>
              <a:buSzPts val="5200"/>
              <a:buNone/>
              <a:defRPr sz="5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4572000" y="3461550"/>
            <a:ext cx="2947500" cy="3900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5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a:off x="-268674" y="-322162"/>
            <a:ext cx="9371984" cy="3960713"/>
            <a:chOff x="-268674" y="-322162"/>
            <a:chExt cx="9371984" cy="3960713"/>
          </a:xfrm>
        </p:grpSpPr>
        <p:grpSp>
          <p:nvGrpSpPr>
            <p:cNvPr id="13" name="Google Shape;13;p2"/>
            <p:cNvGrpSpPr/>
            <p:nvPr/>
          </p:nvGrpSpPr>
          <p:grpSpPr>
            <a:xfrm>
              <a:off x="225762" y="151638"/>
              <a:ext cx="8692477" cy="1388125"/>
              <a:chOff x="225762" y="151638"/>
              <a:chExt cx="8692477" cy="1388125"/>
            </a:xfrm>
          </p:grpSpPr>
          <p:pic>
            <p:nvPicPr>
              <p:cNvPr id="14" name="Google Shape;14;p2"/>
              <p:cNvPicPr preferRelativeResize="0"/>
              <p:nvPr/>
            </p:nvPicPr>
            <p:blipFill>
              <a:blip r:embed="rId2">
                <a:alphaModFix/>
              </a:blip>
              <a:stretch>
                <a:fillRect/>
              </a:stretch>
            </p:blipFill>
            <p:spPr>
              <a:xfrm rot="10800000">
                <a:off x="6955037" y="151638"/>
                <a:ext cx="1963202" cy="1388125"/>
              </a:xfrm>
              <a:prstGeom prst="rect">
                <a:avLst/>
              </a:prstGeom>
              <a:noFill/>
              <a:ln>
                <a:noFill/>
              </a:ln>
            </p:spPr>
          </p:pic>
          <p:pic>
            <p:nvPicPr>
              <p:cNvPr id="15" name="Google Shape;15;p2"/>
              <p:cNvPicPr preferRelativeResize="0"/>
              <p:nvPr/>
            </p:nvPicPr>
            <p:blipFill>
              <a:blip r:embed="rId2">
                <a:alphaModFix/>
              </a:blip>
              <a:stretch>
                <a:fillRect/>
              </a:stretch>
            </p:blipFill>
            <p:spPr>
              <a:xfrm rot="10800000" flipH="1">
                <a:off x="225762" y="151638"/>
                <a:ext cx="1963202" cy="1388125"/>
              </a:xfrm>
              <a:prstGeom prst="rect">
                <a:avLst/>
              </a:prstGeom>
              <a:noFill/>
              <a:ln>
                <a:noFill/>
              </a:ln>
            </p:spPr>
          </p:pic>
        </p:grpSp>
        <p:pic>
          <p:nvPicPr>
            <p:cNvPr id="16" name="Google Shape;16;p2"/>
            <p:cNvPicPr preferRelativeResize="0"/>
            <p:nvPr/>
          </p:nvPicPr>
          <p:blipFill>
            <a:blip r:embed="rId3">
              <a:alphaModFix/>
            </a:blip>
            <a:stretch>
              <a:fillRect/>
            </a:stretch>
          </p:blipFill>
          <p:spPr>
            <a:xfrm rot="5400000">
              <a:off x="7371875" y="1504250"/>
              <a:ext cx="2700599" cy="506600"/>
            </a:xfrm>
            <a:prstGeom prst="rect">
              <a:avLst/>
            </a:prstGeom>
            <a:noFill/>
            <a:ln>
              <a:noFill/>
            </a:ln>
          </p:spPr>
        </p:pic>
        <p:pic>
          <p:nvPicPr>
            <p:cNvPr id="17" name="Google Shape;17;p2"/>
            <p:cNvPicPr preferRelativeResize="0"/>
            <p:nvPr/>
          </p:nvPicPr>
          <p:blipFill rotWithShape="1">
            <a:blip r:embed="rId4">
              <a:alphaModFix/>
            </a:blip>
            <a:srcRect t="53277"/>
            <a:stretch/>
          </p:blipFill>
          <p:spPr>
            <a:xfrm rot="10800000">
              <a:off x="-268674" y="2723000"/>
              <a:ext cx="1861925" cy="915551"/>
            </a:xfrm>
            <a:prstGeom prst="rect">
              <a:avLst/>
            </a:prstGeom>
            <a:noFill/>
            <a:ln>
              <a:noFill/>
            </a:ln>
          </p:spPr>
        </p:pic>
        <p:pic>
          <p:nvPicPr>
            <p:cNvPr id="18" name="Google Shape;18;p2"/>
            <p:cNvPicPr preferRelativeResize="0"/>
            <p:nvPr/>
          </p:nvPicPr>
          <p:blipFill>
            <a:blip r:embed="rId4">
              <a:alphaModFix/>
            </a:blip>
            <a:stretch>
              <a:fillRect/>
            </a:stretch>
          </p:blipFill>
          <p:spPr>
            <a:xfrm rot="-5400000">
              <a:off x="7192572" y="-370975"/>
              <a:ext cx="1861925" cy="1959549"/>
            </a:xfrm>
            <a:prstGeom prst="rect">
              <a:avLst/>
            </a:prstGeom>
            <a:noFill/>
            <a:ln>
              <a:noFill/>
            </a:ln>
          </p:spPr>
        </p:pic>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177"/>
        <p:cNvGrpSpPr/>
        <p:nvPr/>
      </p:nvGrpSpPr>
      <p:grpSpPr>
        <a:xfrm>
          <a:off x="0" y="0"/>
          <a:ext cx="0" cy="0"/>
          <a:chOff x="0" y="0"/>
          <a:chExt cx="0" cy="0"/>
        </a:xfrm>
      </p:grpSpPr>
      <p:sp>
        <p:nvSpPr>
          <p:cNvPr id="178" name="Google Shape;178;p22"/>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179" name="Google Shape;179;p22"/>
          <p:cNvSpPr txBox="1">
            <a:spLocks noGrp="1"/>
          </p:cNvSpPr>
          <p:nvPr>
            <p:ph type="title"/>
          </p:nvPr>
        </p:nvSpPr>
        <p:spPr>
          <a:xfrm>
            <a:off x="720000" y="1252725"/>
            <a:ext cx="2928000" cy="15891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80" name="Google Shape;180;p22"/>
          <p:cNvSpPr txBox="1">
            <a:spLocks noGrp="1"/>
          </p:cNvSpPr>
          <p:nvPr>
            <p:ph type="subTitle" idx="1"/>
          </p:nvPr>
        </p:nvSpPr>
        <p:spPr>
          <a:xfrm>
            <a:off x="720000" y="2841735"/>
            <a:ext cx="2928000" cy="915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81" name="Google Shape;181;p22"/>
          <p:cNvSpPr>
            <a:spLocks noGrp="1"/>
          </p:cNvSpPr>
          <p:nvPr>
            <p:ph type="pic" idx="2"/>
          </p:nvPr>
        </p:nvSpPr>
        <p:spPr>
          <a:xfrm>
            <a:off x="3943350" y="533875"/>
            <a:ext cx="4487700" cy="4075800"/>
          </a:xfrm>
          <a:prstGeom prst="snip1Rect">
            <a:avLst>
              <a:gd name="adj" fmla="val 16667"/>
            </a:avLst>
          </a:prstGeom>
          <a:noFill/>
          <a:ln w="9525" cap="flat" cmpd="sng">
            <a:solidFill>
              <a:schemeClr val="accent3"/>
            </a:solidFill>
            <a:prstDash val="solid"/>
            <a:round/>
            <a:headEnd type="none" w="sm" len="sm"/>
            <a:tailEnd type="none" w="sm" len="sm"/>
          </a:ln>
        </p:spPr>
      </p:sp>
      <p:grpSp>
        <p:nvGrpSpPr>
          <p:cNvPr id="182" name="Google Shape;182;p22"/>
          <p:cNvGrpSpPr/>
          <p:nvPr/>
        </p:nvGrpSpPr>
        <p:grpSpPr>
          <a:xfrm>
            <a:off x="180975" y="163250"/>
            <a:ext cx="4743450" cy="366725"/>
            <a:chOff x="180975" y="163250"/>
            <a:chExt cx="4743450" cy="366725"/>
          </a:xfrm>
        </p:grpSpPr>
        <p:sp>
          <p:nvSpPr>
            <p:cNvPr id="183" name="Google Shape;183;p22"/>
            <p:cNvSpPr/>
            <p:nvPr/>
          </p:nvSpPr>
          <p:spPr>
            <a:xfrm>
              <a:off x="180975" y="163250"/>
              <a:ext cx="4743450" cy="366725"/>
            </a:xfrm>
            <a:custGeom>
              <a:avLst/>
              <a:gdLst/>
              <a:ahLst/>
              <a:cxnLst/>
              <a:rect l="l" t="t" r="r" b="b"/>
              <a:pathLst>
                <a:path w="189738" h="14669" extrusionOk="0">
                  <a:moveTo>
                    <a:pt x="0" y="0"/>
                  </a:moveTo>
                  <a:lnTo>
                    <a:pt x="14668" y="14669"/>
                  </a:lnTo>
                  <a:lnTo>
                    <a:pt x="39243" y="14669"/>
                  </a:lnTo>
                  <a:lnTo>
                    <a:pt x="47149" y="6763"/>
                  </a:lnTo>
                  <a:lnTo>
                    <a:pt x="69723" y="6763"/>
                  </a:lnTo>
                  <a:lnTo>
                    <a:pt x="74057" y="2429"/>
                  </a:lnTo>
                  <a:lnTo>
                    <a:pt x="97536" y="2429"/>
                  </a:lnTo>
                  <a:lnTo>
                    <a:pt x="103561" y="8453"/>
                  </a:lnTo>
                  <a:lnTo>
                    <a:pt x="189738" y="8453"/>
                  </a:lnTo>
                </a:path>
              </a:pathLst>
            </a:custGeom>
            <a:noFill/>
            <a:ln w="9525" cap="flat" cmpd="sng">
              <a:solidFill>
                <a:schemeClr val="dk2"/>
              </a:solidFill>
              <a:prstDash val="solid"/>
              <a:round/>
              <a:headEnd type="none" w="med" len="med"/>
              <a:tailEnd type="oval" w="med" len="med"/>
            </a:ln>
          </p:spPr>
        </p:sp>
        <p:cxnSp>
          <p:nvCxnSpPr>
            <p:cNvPr id="184" name="Google Shape;184;p22"/>
            <p:cNvCxnSpPr/>
            <p:nvPr/>
          </p:nvCxnSpPr>
          <p:spPr>
            <a:xfrm>
              <a:off x="180975" y="295200"/>
              <a:ext cx="2628900" cy="0"/>
            </a:xfrm>
            <a:prstGeom prst="straightConnector1">
              <a:avLst/>
            </a:prstGeom>
            <a:noFill/>
            <a:ln w="9525" cap="flat" cmpd="sng">
              <a:solidFill>
                <a:schemeClr val="accent1"/>
              </a:solidFill>
              <a:prstDash val="solid"/>
              <a:round/>
              <a:headEnd type="none" w="med" len="med"/>
              <a:tailEnd type="oval" w="med" len="med"/>
            </a:ln>
          </p:spPr>
        </p:cxnSp>
      </p:grpSp>
      <p:cxnSp>
        <p:nvCxnSpPr>
          <p:cNvPr id="185" name="Google Shape;185;p22"/>
          <p:cNvCxnSpPr/>
          <p:nvPr/>
        </p:nvCxnSpPr>
        <p:spPr>
          <a:xfrm rot="10800000" flipH="1">
            <a:off x="476250" y="4552875"/>
            <a:ext cx="723900" cy="1038300"/>
          </a:xfrm>
          <a:prstGeom prst="straightConnector1">
            <a:avLst/>
          </a:prstGeom>
          <a:noFill/>
          <a:ln w="9525" cap="flat" cmpd="sng">
            <a:solidFill>
              <a:schemeClr val="accent1"/>
            </a:solidFill>
            <a:prstDash val="solid"/>
            <a:round/>
            <a:headEnd type="none" w="med" len="med"/>
            <a:tailEnd type="oval" w="med" len="med"/>
          </a:ln>
        </p:spPr>
      </p:cxnSp>
      <p:cxnSp>
        <p:nvCxnSpPr>
          <p:cNvPr id="186" name="Google Shape;186;p22"/>
          <p:cNvCxnSpPr/>
          <p:nvPr/>
        </p:nvCxnSpPr>
        <p:spPr>
          <a:xfrm rot="10800000" flipH="1">
            <a:off x="180975" y="4800525"/>
            <a:ext cx="723900" cy="1038300"/>
          </a:xfrm>
          <a:prstGeom prst="straightConnector1">
            <a:avLst/>
          </a:prstGeom>
          <a:noFill/>
          <a:ln w="9525" cap="flat" cmpd="sng">
            <a:solidFill>
              <a:schemeClr val="accent2"/>
            </a:solidFill>
            <a:prstDash val="solid"/>
            <a:round/>
            <a:headEnd type="none" w="med" len="med"/>
            <a:tailEnd type="oval" w="med" len="med"/>
          </a:ln>
        </p:spPr>
      </p:cxnSp>
      <p:pic>
        <p:nvPicPr>
          <p:cNvPr id="187" name="Google Shape;187;p22"/>
          <p:cNvPicPr preferRelativeResize="0"/>
          <p:nvPr/>
        </p:nvPicPr>
        <p:blipFill rotWithShape="1">
          <a:blip r:embed="rId2">
            <a:alphaModFix/>
          </a:blip>
          <a:srcRect l="3855" b="9990"/>
          <a:stretch/>
        </p:blipFill>
        <p:spPr>
          <a:xfrm>
            <a:off x="180975" y="4188419"/>
            <a:ext cx="2372526" cy="8122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text 1">
  <p:cSld name="CUSTOM_4">
    <p:spTree>
      <p:nvGrpSpPr>
        <p:cNvPr id="1" name="Shape 188"/>
        <p:cNvGrpSpPr/>
        <p:nvPr/>
      </p:nvGrpSpPr>
      <p:grpSpPr>
        <a:xfrm>
          <a:off x="0" y="0"/>
          <a:ext cx="0" cy="0"/>
          <a:chOff x="0" y="0"/>
          <a:chExt cx="0" cy="0"/>
        </a:xfrm>
      </p:grpSpPr>
      <p:sp>
        <p:nvSpPr>
          <p:cNvPr id="189" name="Google Shape;189;p23"/>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190" name="Google Shape;190;p23"/>
          <p:cNvSpPr txBox="1">
            <a:spLocks noGrp="1"/>
          </p:cNvSpPr>
          <p:nvPr>
            <p:ph type="title"/>
          </p:nvPr>
        </p:nvSpPr>
        <p:spPr>
          <a:xfrm>
            <a:off x="713225" y="1528613"/>
            <a:ext cx="3015000" cy="1128000"/>
          </a:xfrm>
          <a:prstGeom prst="rect">
            <a:avLst/>
          </a:prstGeom>
        </p:spPr>
        <p:txBody>
          <a:bodyPr spcFirstLastPara="1" wrap="square" lIns="91425" tIns="91425" rIns="91425" bIns="91425" anchor="b"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91" name="Google Shape;191;p23"/>
          <p:cNvSpPr txBox="1">
            <a:spLocks noGrp="1"/>
          </p:cNvSpPr>
          <p:nvPr>
            <p:ph type="subTitle" idx="1"/>
          </p:nvPr>
        </p:nvSpPr>
        <p:spPr>
          <a:xfrm>
            <a:off x="713225" y="2580488"/>
            <a:ext cx="3015000" cy="1034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192" name="Google Shape;192;p23"/>
          <p:cNvGrpSpPr/>
          <p:nvPr/>
        </p:nvGrpSpPr>
        <p:grpSpPr>
          <a:xfrm>
            <a:off x="-1048048" y="113877"/>
            <a:ext cx="11045523" cy="5029623"/>
            <a:chOff x="-1048048" y="113877"/>
            <a:chExt cx="11045523" cy="5029623"/>
          </a:xfrm>
        </p:grpSpPr>
        <p:pic>
          <p:nvPicPr>
            <p:cNvPr id="193" name="Google Shape;193;p23"/>
            <p:cNvPicPr preferRelativeResize="0"/>
            <p:nvPr/>
          </p:nvPicPr>
          <p:blipFill>
            <a:blip r:embed="rId2">
              <a:alphaModFix/>
            </a:blip>
            <a:stretch>
              <a:fillRect/>
            </a:stretch>
          </p:blipFill>
          <p:spPr>
            <a:xfrm rot="-2700000">
              <a:off x="-1245774" y="918571"/>
              <a:ext cx="2467773" cy="462934"/>
            </a:xfrm>
            <a:prstGeom prst="rect">
              <a:avLst/>
            </a:prstGeom>
            <a:noFill/>
            <a:ln>
              <a:noFill/>
            </a:ln>
          </p:spPr>
        </p:pic>
        <p:pic>
          <p:nvPicPr>
            <p:cNvPr id="194" name="Google Shape;194;p23"/>
            <p:cNvPicPr preferRelativeResize="0"/>
            <p:nvPr/>
          </p:nvPicPr>
          <p:blipFill>
            <a:blip r:embed="rId2">
              <a:alphaModFix/>
            </a:blip>
            <a:stretch>
              <a:fillRect/>
            </a:stretch>
          </p:blipFill>
          <p:spPr>
            <a:xfrm rot="-2700000">
              <a:off x="7727426" y="3875871"/>
              <a:ext cx="2467773" cy="462934"/>
            </a:xfrm>
            <a:prstGeom prst="rect">
              <a:avLst/>
            </a:prstGeom>
            <a:noFill/>
            <a:ln>
              <a:noFill/>
            </a:ln>
          </p:spPr>
        </p:pic>
      </p:grpSp>
      <p:grpSp>
        <p:nvGrpSpPr>
          <p:cNvPr id="195" name="Google Shape;195;p23"/>
          <p:cNvGrpSpPr/>
          <p:nvPr/>
        </p:nvGrpSpPr>
        <p:grpSpPr>
          <a:xfrm>
            <a:off x="-573001" y="4645068"/>
            <a:ext cx="2487186" cy="603331"/>
            <a:chOff x="162825" y="4587541"/>
            <a:chExt cx="1763711" cy="427833"/>
          </a:xfrm>
        </p:grpSpPr>
        <p:pic>
          <p:nvPicPr>
            <p:cNvPr id="196" name="Google Shape;196;p23"/>
            <p:cNvPicPr preferRelativeResize="0"/>
            <p:nvPr/>
          </p:nvPicPr>
          <p:blipFill>
            <a:blip r:embed="rId3">
              <a:alphaModFix amt="46000"/>
            </a:blip>
            <a:stretch>
              <a:fillRect/>
            </a:stretch>
          </p:blipFill>
          <p:spPr>
            <a:xfrm>
              <a:off x="162825" y="4648923"/>
              <a:ext cx="1578400" cy="366450"/>
            </a:xfrm>
            <a:prstGeom prst="rect">
              <a:avLst/>
            </a:prstGeom>
            <a:noFill/>
            <a:ln>
              <a:noFill/>
            </a:ln>
          </p:spPr>
        </p:pic>
        <p:pic>
          <p:nvPicPr>
            <p:cNvPr id="197" name="Google Shape;197;p23"/>
            <p:cNvPicPr preferRelativeResize="0"/>
            <p:nvPr/>
          </p:nvPicPr>
          <p:blipFill>
            <a:blip r:embed="rId3">
              <a:alphaModFix/>
            </a:blip>
            <a:stretch>
              <a:fillRect/>
            </a:stretch>
          </p:blipFill>
          <p:spPr>
            <a:xfrm>
              <a:off x="819963" y="4758475"/>
              <a:ext cx="1106574" cy="256900"/>
            </a:xfrm>
            <a:prstGeom prst="rect">
              <a:avLst/>
            </a:prstGeom>
            <a:noFill/>
            <a:ln>
              <a:noFill/>
            </a:ln>
          </p:spPr>
        </p:pic>
        <p:pic>
          <p:nvPicPr>
            <p:cNvPr id="198" name="Google Shape;198;p23"/>
            <p:cNvPicPr preferRelativeResize="0"/>
            <p:nvPr/>
          </p:nvPicPr>
          <p:blipFill>
            <a:blip r:embed="rId3">
              <a:alphaModFix amt="88000"/>
            </a:blip>
            <a:stretch>
              <a:fillRect/>
            </a:stretch>
          </p:blipFill>
          <p:spPr>
            <a:xfrm>
              <a:off x="440163" y="4587541"/>
              <a:ext cx="1106574" cy="256900"/>
            </a:xfrm>
            <a:prstGeom prst="rect">
              <a:avLst/>
            </a:prstGeom>
            <a:noFill/>
            <a:ln>
              <a:noFill/>
            </a:ln>
          </p:spPr>
        </p:pic>
      </p:grpSp>
      <p:pic>
        <p:nvPicPr>
          <p:cNvPr id="199" name="Google Shape;199;p23"/>
          <p:cNvPicPr preferRelativeResize="0"/>
          <p:nvPr/>
        </p:nvPicPr>
        <p:blipFill rotWithShape="1">
          <a:blip r:embed="rId4">
            <a:alphaModFix/>
          </a:blip>
          <a:srcRect b="25997"/>
          <a:stretch/>
        </p:blipFill>
        <p:spPr>
          <a:xfrm rot="10800000">
            <a:off x="440169" y="150028"/>
            <a:ext cx="3638426" cy="55767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234"/>
        <p:cNvGrpSpPr/>
        <p:nvPr/>
      </p:nvGrpSpPr>
      <p:grpSpPr>
        <a:xfrm>
          <a:off x="0" y="0"/>
          <a:ext cx="0" cy="0"/>
          <a:chOff x="0" y="0"/>
          <a:chExt cx="0" cy="0"/>
        </a:xfrm>
      </p:grpSpPr>
      <p:sp>
        <p:nvSpPr>
          <p:cNvPr id="235" name="Google Shape;235;p28"/>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236" name="Google Shape;236;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37" name="Google Shape;237;p28"/>
          <p:cNvSpPr txBox="1">
            <a:spLocks noGrp="1"/>
          </p:cNvSpPr>
          <p:nvPr>
            <p:ph type="subTitle" idx="1"/>
          </p:nvPr>
        </p:nvSpPr>
        <p:spPr>
          <a:xfrm>
            <a:off x="720000" y="2535201"/>
            <a:ext cx="1979400" cy="101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8" name="Google Shape;238;p28"/>
          <p:cNvSpPr txBox="1">
            <a:spLocks noGrp="1"/>
          </p:cNvSpPr>
          <p:nvPr>
            <p:ph type="subTitle" idx="2"/>
          </p:nvPr>
        </p:nvSpPr>
        <p:spPr>
          <a:xfrm>
            <a:off x="3588648" y="2535201"/>
            <a:ext cx="1979400" cy="101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39" name="Google Shape;239;p28"/>
          <p:cNvSpPr txBox="1">
            <a:spLocks noGrp="1"/>
          </p:cNvSpPr>
          <p:nvPr>
            <p:ph type="subTitle" idx="3"/>
          </p:nvPr>
        </p:nvSpPr>
        <p:spPr>
          <a:xfrm>
            <a:off x="6444602" y="2535201"/>
            <a:ext cx="1979400" cy="10155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40" name="Google Shape;240;p28"/>
          <p:cNvSpPr txBox="1">
            <a:spLocks noGrp="1"/>
          </p:cNvSpPr>
          <p:nvPr>
            <p:ph type="subTitle" idx="4"/>
          </p:nvPr>
        </p:nvSpPr>
        <p:spPr>
          <a:xfrm>
            <a:off x="720000" y="2199800"/>
            <a:ext cx="19794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241" name="Google Shape;241;p28"/>
          <p:cNvSpPr txBox="1">
            <a:spLocks noGrp="1"/>
          </p:cNvSpPr>
          <p:nvPr>
            <p:ph type="subTitle" idx="5"/>
          </p:nvPr>
        </p:nvSpPr>
        <p:spPr>
          <a:xfrm>
            <a:off x="3588651" y="2199800"/>
            <a:ext cx="19794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242" name="Google Shape;242;p28"/>
          <p:cNvSpPr txBox="1">
            <a:spLocks noGrp="1"/>
          </p:cNvSpPr>
          <p:nvPr>
            <p:ph type="subTitle" idx="6"/>
          </p:nvPr>
        </p:nvSpPr>
        <p:spPr>
          <a:xfrm>
            <a:off x="6444603" y="2199800"/>
            <a:ext cx="19794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243" name="Google Shape;243;p28"/>
          <p:cNvGrpSpPr/>
          <p:nvPr/>
        </p:nvGrpSpPr>
        <p:grpSpPr>
          <a:xfrm>
            <a:off x="5873750" y="224313"/>
            <a:ext cx="2940050" cy="224425"/>
            <a:chOff x="5873750" y="224313"/>
            <a:chExt cx="2940050" cy="224425"/>
          </a:xfrm>
        </p:grpSpPr>
        <p:cxnSp>
          <p:nvCxnSpPr>
            <p:cNvPr id="244" name="Google Shape;244;p28"/>
            <p:cNvCxnSpPr/>
            <p:nvPr/>
          </p:nvCxnSpPr>
          <p:spPr>
            <a:xfrm>
              <a:off x="5873750" y="290288"/>
              <a:ext cx="1981200" cy="0"/>
            </a:xfrm>
            <a:prstGeom prst="straightConnector1">
              <a:avLst/>
            </a:prstGeom>
            <a:noFill/>
            <a:ln w="9525" cap="flat" cmpd="sng">
              <a:solidFill>
                <a:schemeClr val="accent1"/>
              </a:solidFill>
              <a:prstDash val="solid"/>
              <a:round/>
              <a:headEnd type="oval" w="med" len="med"/>
              <a:tailEnd type="none" w="med" len="med"/>
            </a:ln>
          </p:spPr>
        </p:cxnSp>
        <p:sp>
          <p:nvSpPr>
            <p:cNvPr id="245" name="Google Shape;245;p28"/>
            <p:cNvSpPr/>
            <p:nvPr/>
          </p:nvSpPr>
          <p:spPr>
            <a:xfrm rot="10800000">
              <a:off x="6800850" y="224313"/>
              <a:ext cx="2012950" cy="224425"/>
            </a:xfrm>
            <a:custGeom>
              <a:avLst/>
              <a:gdLst/>
              <a:ahLst/>
              <a:cxnLst/>
              <a:rect l="l" t="t" r="r" b="b"/>
              <a:pathLst>
                <a:path w="80518" h="8977" extrusionOk="0">
                  <a:moveTo>
                    <a:pt x="0" y="8977"/>
                  </a:moveTo>
                  <a:lnTo>
                    <a:pt x="36830" y="8977"/>
                  </a:lnTo>
                  <a:lnTo>
                    <a:pt x="42013" y="0"/>
                  </a:lnTo>
                  <a:lnTo>
                    <a:pt x="70358" y="0"/>
                  </a:lnTo>
                  <a:lnTo>
                    <a:pt x="80518" y="0"/>
                  </a:lnTo>
                </a:path>
              </a:pathLst>
            </a:custGeom>
            <a:noFill/>
            <a:ln w="9525" cap="flat" cmpd="sng">
              <a:solidFill>
                <a:schemeClr val="lt2"/>
              </a:solidFill>
              <a:prstDash val="solid"/>
              <a:round/>
              <a:headEnd type="none" w="med" len="med"/>
              <a:tailEnd type="oval" w="med" len="med"/>
            </a:ln>
          </p:spPr>
        </p:sp>
      </p:grpSp>
      <p:grpSp>
        <p:nvGrpSpPr>
          <p:cNvPr id="246" name="Google Shape;246;p28"/>
          <p:cNvGrpSpPr/>
          <p:nvPr/>
        </p:nvGrpSpPr>
        <p:grpSpPr>
          <a:xfrm>
            <a:off x="3124200" y="4610350"/>
            <a:ext cx="3549651" cy="387101"/>
            <a:chOff x="3124200" y="4610350"/>
            <a:chExt cx="3549651" cy="387101"/>
          </a:xfrm>
        </p:grpSpPr>
        <p:pic>
          <p:nvPicPr>
            <p:cNvPr id="247" name="Google Shape;247;p28"/>
            <p:cNvPicPr preferRelativeResize="0"/>
            <p:nvPr/>
          </p:nvPicPr>
          <p:blipFill rotWithShape="1">
            <a:blip r:embed="rId2">
              <a:alphaModFix/>
            </a:blip>
            <a:srcRect t="58031" b="6290"/>
            <a:stretch/>
          </p:blipFill>
          <p:spPr>
            <a:xfrm>
              <a:off x="4245892" y="4610350"/>
              <a:ext cx="2427959" cy="387101"/>
            </a:xfrm>
            <a:prstGeom prst="rect">
              <a:avLst/>
            </a:prstGeom>
            <a:noFill/>
            <a:ln>
              <a:noFill/>
            </a:ln>
          </p:spPr>
        </p:pic>
        <p:pic>
          <p:nvPicPr>
            <p:cNvPr id="248" name="Google Shape;248;p28"/>
            <p:cNvPicPr preferRelativeResize="0"/>
            <p:nvPr/>
          </p:nvPicPr>
          <p:blipFill rotWithShape="1">
            <a:blip r:embed="rId3">
              <a:alphaModFix/>
            </a:blip>
            <a:srcRect l="23295" t="76293"/>
            <a:stretch/>
          </p:blipFill>
          <p:spPr>
            <a:xfrm rot="10800000">
              <a:off x="3124200" y="4639375"/>
              <a:ext cx="1505849" cy="329075"/>
            </a:xfrm>
            <a:prstGeom prst="rect">
              <a:avLst/>
            </a:prstGeom>
            <a:noFill/>
            <a:ln>
              <a:noFill/>
            </a:ln>
          </p:spPr>
        </p:pic>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five columns">
  <p:cSld name="CUSTOM_12">
    <p:spTree>
      <p:nvGrpSpPr>
        <p:cNvPr id="1" name="Shape 282"/>
        <p:cNvGrpSpPr/>
        <p:nvPr/>
      </p:nvGrpSpPr>
      <p:grpSpPr>
        <a:xfrm>
          <a:off x="0" y="0"/>
          <a:ext cx="0" cy="0"/>
          <a:chOff x="0" y="0"/>
          <a:chExt cx="0" cy="0"/>
        </a:xfrm>
      </p:grpSpPr>
      <p:sp>
        <p:nvSpPr>
          <p:cNvPr id="283" name="Google Shape;283;p31"/>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284" name="Google Shape;284;p3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85" name="Google Shape;285;p31"/>
          <p:cNvSpPr txBox="1">
            <a:spLocks noGrp="1"/>
          </p:cNvSpPr>
          <p:nvPr>
            <p:ph type="subTitle" idx="1"/>
          </p:nvPr>
        </p:nvSpPr>
        <p:spPr>
          <a:xfrm>
            <a:off x="727625" y="2095550"/>
            <a:ext cx="2147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6" name="Google Shape;286;p31"/>
          <p:cNvSpPr txBox="1">
            <a:spLocks noGrp="1"/>
          </p:cNvSpPr>
          <p:nvPr>
            <p:ph type="subTitle" idx="2"/>
          </p:nvPr>
        </p:nvSpPr>
        <p:spPr>
          <a:xfrm>
            <a:off x="3511913" y="2095550"/>
            <a:ext cx="2147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7" name="Google Shape;287;p31"/>
          <p:cNvSpPr txBox="1">
            <a:spLocks noGrp="1"/>
          </p:cNvSpPr>
          <p:nvPr>
            <p:ph type="subTitle" idx="3"/>
          </p:nvPr>
        </p:nvSpPr>
        <p:spPr>
          <a:xfrm>
            <a:off x="6283879" y="2095550"/>
            <a:ext cx="21477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8" name="Google Shape;288;p31"/>
          <p:cNvSpPr txBox="1">
            <a:spLocks noGrp="1"/>
          </p:cNvSpPr>
          <p:nvPr>
            <p:ph type="subTitle" idx="4"/>
          </p:nvPr>
        </p:nvSpPr>
        <p:spPr>
          <a:xfrm>
            <a:off x="727620" y="1760150"/>
            <a:ext cx="21477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289" name="Google Shape;289;p31"/>
          <p:cNvSpPr txBox="1">
            <a:spLocks noGrp="1"/>
          </p:cNvSpPr>
          <p:nvPr>
            <p:ph type="subTitle" idx="5"/>
          </p:nvPr>
        </p:nvSpPr>
        <p:spPr>
          <a:xfrm>
            <a:off x="3511917" y="1760150"/>
            <a:ext cx="21477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290" name="Google Shape;290;p31"/>
          <p:cNvSpPr txBox="1">
            <a:spLocks noGrp="1"/>
          </p:cNvSpPr>
          <p:nvPr>
            <p:ph type="subTitle" idx="6"/>
          </p:nvPr>
        </p:nvSpPr>
        <p:spPr>
          <a:xfrm>
            <a:off x="6283888" y="1760150"/>
            <a:ext cx="21477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291" name="Google Shape;291;p31"/>
          <p:cNvSpPr txBox="1">
            <a:spLocks noGrp="1"/>
          </p:cNvSpPr>
          <p:nvPr>
            <p:ph type="subTitle" idx="7"/>
          </p:nvPr>
        </p:nvSpPr>
        <p:spPr>
          <a:xfrm>
            <a:off x="2069380" y="3719125"/>
            <a:ext cx="2148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2" name="Google Shape;292;p31"/>
          <p:cNvSpPr txBox="1">
            <a:spLocks noGrp="1"/>
          </p:cNvSpPr>
          <p:nvPr>
            <p:ph type="subTitle" idx="8"/>
          </p:nvPr>
        </p:nvSpPr>
        <p:spPr>
          <a:xfrm>
            <a:off x="4938030" y="3719125"/>
            <a:ext cx="2148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3" name="Google Shape;293;p31"/>
          <p:cNvSpPr txBox="1">
            <a:spLocks noGrp="1"/>
          </p:cNvSpPr>
          <p:nvPr>
            <p:ph type="subTitle" idx="9"/>
          </p:nvPr>
        </p:nvSpPr>
        <p:spPr>
          <a:xfrm>
            <a:off x="2069380" y="3383725"/>
            <a:ext cx="21489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294" name="Google Shape;294;p31"/>
          <p:cNvSpPr txBox="1">
            <a:spLocks noGrp="1"/>
          </p:cNvSpPr>
          <p:nvPr>
            <p:ph type="subTitle" idx="13"/>
          </p:nvPr>
        </p:nvSpPr>
        <p:spPr>
          <a:xfrm>
            <a:off x="4938032" y="3383725"/>
            <a:ext cx="21489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295" name="Google Shape;295;p31"/>
          <p:cNvGrpSpPr/>
          <p:nvPr/>
        </p:nvGrpSpPr>
        <p:grpSpPr>
          <a:xfrm>
            <a:off x="-945479" y="-676542"/>
            <a:ext cx="10559456" cy="6388149"/>
            <a:chOff x="-945479" y="-676542"/>
            <a:chExt cx="10559456" cy="6388149"/>
          </a:xfrm>
        </p:grpSpPr>
        <p:pic>
          <p:nvPicPr>
            <p:cNvPr id="296" name="Google Shape;296;p31"/>
            <p:cNvPicPr preferRelativeResize="0"/>
            <p:nvPr/>
          </p:nvPicPr>
          <p:blipFill>
            <a:blip r:embed="rId2">
              <a:alphaModFix/>
            </a:blip>
            <a:stretch>
              <a:fillRect/>
            </a:stretch>
          </p:blipFill>
          <p:spPr>
            <a:xfrm rot="8100000">
              <a:off x="-493664" y="3204975"/>
              <a:ext cx="2002322" cy="2107313"/>
            </a:xfrm>
            <a:prstGeom prst="rect">
              <a:avLst/>
            </a:prstGeom>
            <a:noFill/>
            <a:ln>
              <a:noFill/>
            </a:ln>
          </p:spPr>
        </p:pic>
        <p:pic>
          <p:nvPicPr>
            <p:cNvPr id="297" name="Google Shape;297;p31"/>
            <p:cNvPicPr preferRelativeResize="0"/>
            <p:nvPr/>
          </p:nvPicPr>
          <p:blipFill>
            <a:blip r:embed="rId2">
              <a:alphaModFix/>
            </a:blip>
            <a:stretch>
              <a:fillRect/>
            </a:stretch>
          </p:blipFill>
          <p:spPr>
            <a:xfrm rot="-5400000">
              <a:off x="7559161" y="-729037"/>
              <a:ext cx="2002322" cy="2107312"/>
            </a:xfrm>
            <a:prstGeom prst="rect">
              <a:avLst/>
            </a:prstGeom>
            <a:noFill/>
            <a:ln>
              <a:noFill/>
            </a:ln>
          </p:spPr>
        </p:pic>
      </p:grpSp>
      <p:pic>
        <p:nvPicPr>
          <p:cNvPr id="298" name="Google Shape;298;p31"/>
          <p:cNvPicPr preferRelativeResize="0"/>
          <p:nvPr/>
        </p:nvPicPr>
        <p:blipFill>
          <a:blip r:embed="rId3">
            <a:alphaModFix/>
          </a:blip>
          <a:stretch>
            <a:fillRect/>
          </a:stretch>
        </p:blipFill>
        <p:spPr>
          <a:xfrm rot="-5400000">
            <a:off x="8466874" y="418021"/>
            <a:ext cx="456876" cy="242950"/>
          </a:xfrm>
          <a:prstGeom prst="rect">
            <a:avLst/>
          </a:prstGeom>
          <a:noFill/>
          <a:ln>
            <a:noFill/>
          </a:ln>
        </p:spPr>
      </p:pic>
      <p:pic>
        <p:nvPicPr>
          <p:cNvPr id="299" name="Google Shape;299;p31"/>
          <p:cNvPicPr preferRelativeResize="0"/>
          <p:nvPr/>
        </p:nvPicPr>
        <p:blipFill rotWithShape="1">
          <a:blip r:embed="rId4">
            <a:alphaModFix/>
          </a:blip>
          <a:srcRect l="12922"/>
          <a:stretch/>
        </p:blipFill>
        <p:spPr>
          <a:xfrm>
            <a:off x="179526" y="4512550"/>
            <a:ext cx="2148901" cy="572925"/>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300"/>
        <p:cNvGrpSpPr/>
        <p:nvPr/>
      </p:nvGrpSpPr>
      <p:grpSpPr>
        <a:xfrm>
          <a:off x="0" y="0"/>
          <a:ext cx="0" cy="0"/>
          <a:chOff x="0" y="0"/>
          <a:chExt cx="0" cy="0"/>
        </a:xfrm>
      </p:grpSpPr>
      <p:sp>
        <p:nvSpPr>
          <p:cNvPr id="301" name="Google Shape;301;p32"/>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302" name="Google Shape;302;p32"/>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03" name="Google Shape;303;p32"/>
          <p:cNvSpPr txBox="1">
            <a:spLocks noGrp="1"/>
          </p:cNvSpPr>
          <p:nvPr>
            <p:ph type="subTitle" idx="1"/>
          </p:nvPr>
        </p:nvSpPr>
        <p:spPr>
          <a:xfrm>
            <a:off x="720000" y="2095563"/>
            <a:ext cx="22089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4" name="Google Shape;304;p32"/>
          <p:cNvSpPr txBox="1">
            <a:spLocks noGrp="1"/>
          </p:cNvSpPr>
          <p:nvPr>
            <p:ph type="subTitle" idx="2"/>
          </p:nvPr>
        </p:nvSpPr>
        <p:spPr>
          <a:xfrm>
            <a:off x="3467622" y="2095563"/>
            <a:ext cx="22089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5" name="Google Shape;305;p32"/>
          <p:cNvSpPr txBox="1">
            <a:spLocks noGrp="1"/>
          </p:cNvSpPr>
          <p:nvPr>
            <p:ph type="subTitle" idx="3"/>
          </p:nvPr>
        </p:nvSpPr>
        <p:spPr>
          <a:xfrm>
            <a:off x="720000" y="3719125"/>
            <a:ext cx="22089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6" name="Google Shape;306;p32"/>
          <p:cNvSpPr txBox="1">
            <a:spLocks noGrp="1"/>
          </p:cNvSpPr>
          <p:nvPr>
            <p:ph type="subTitle" idx="4"/>
          </p:nvPr>
        </p:nvSpPr>
        <p:spPr>
          <a:xfrm>
            <a:off x="3467622" y="3719125"/>
            <a:ext cx="22089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7" name="Google Shape;307;p32"/>
          <p:cNvSpPr txBox="1">
            <a:spLocks noGrp="1"/>
          </p:cNvSpPr>
          <p:nvPr>
            <p:ph type="subTitle" idx="5"/>
          </p:nvPr>
        </p:nvSpPr>
        <p:spPr>
          <a:xfrm>
            <a:off x="6215244" y="2095563"/>
            <a:ext cx="22089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8" name="Google Shape;308;p32"/>
          <p:cNvSpPr txBox="1">
            <a:spLocks noGrp="1"/>
          </p:cNvSpPr>
          <p:nvPr>
            <p:ph type="subTitle" idx="6"/>
          </p:nvPr>
        </p:nvSpPr>
        <p:spPr>
          <a:xfrm>
            <a:off x="6215244" y="3719125"/>
            <a:ext cx="2208900" cy="6354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09" name="Google Shape;309;p32"/>
          <p:cNvSpPr txBox="1">
            <a:spLocks noGrp="1"/>
          </p:cNvSpPr>
          <p:nvPr>
            <p:ph type="subTitle" idx="7"/>
          </p:nvPr>
        </p:nvSpPr>
        <p:spPr>
          <a:xfrm>
            <a:off x="720976" y="1760150"/>
            <a:ext cx="22068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310" name="Google Shape;310;p32"/>
          <p:cNvSpPr txBox="1">
            <a:spLocks noGrp="1"/>
          </p:cNvSpPr>
          <p:nvPr>
            <p:ph type="subTitle" idx="8"/>
          </p:nvPr>
        </p:nvSpPr>
        <p:spPr>
          <a:xfrm>
            <a:off x="3468598" y="1760150"/>
            <a:ext cx="22068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311" name="Google Shape;311;p32"/>
          <p:cNvSpPr txBox="1">
            <a:spLocks noGrp="1"/>
          </p:cNvSpPr>
          <p:nvPr>
            <p:ph type="subTitle" idx="9"/>
          </p:nvPr>
        </p:nvSpPr>
        <p:spPr>
          <a:xfrm>
            <a:off x="6216220" y="1760150"/>
            <a:ext cx="22068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312" name="Google Shape;312;p32"/>
          <p:cNvSpPr txBox="1">
            <a:spLocks noGrp="1"/>
          </p:cNvSpPr>
          <p:nvPr>
            <p:ph type="subTitle" idx="13"/>
          </p:nvPr>
        </p:nvSpPr>
        <p:spPr>
          <a:xfrm>
            <a:off x="721001" y="3383725"/>
            <a:ext cx="22068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313" name="Google Shape;313;p32"/>
          <p:cNvSpPr txBox="1">
            <a:spLocks noGrp="1"/>
          </p:cNvSpPr>
          <p:nvPr>
            <p:ph type="subTitle" idx="14"/>
          </p:nvPr>
        </p:nvSpPr>
        <p:spPr>
          <a:xfrm>
            <a:off x="3468623" y="3383725"/>
            <a:ext cx="22068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314" name="Google Shape;314;p32"/>
          <p:cNvSpPr txBox="1">
            <a:spLocks noGrp="1"/>
          </p:cNvSpPr>
          <p:nvPr>
            <p:ph type="subTitle" idx="15"/>
          </p:nvPr>
        </p:nvSpPr>
        <p:spPr>
          <a:xfrm>
            <a:off x="6216245" y="3383725"/>
            <a:ext cx="22068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315" name="Google Shape;315;p32"/>
          <p:cNvGrpSpPr/>
          <p:nvPr/>
        </p:nvGrpSpPr>
        <p:grpSpPr>
          <a:xfrm>
            <a:off x="6317000" y="3025549"/>
            <a:ext cx="2639950" cy="2028175"/>
            <a:chOff x="6317000" y="3025549"/>
            <a:chExt cx="2639950" cy="2028175"/>
          </a:xfrm>
        </p:grpSpPr>
        <p:pic>
          <p:nvPicPr>
            <p:cNvPr id="316" name="Google Shape;316;p32"/>
            <p:cNvPicPr preferRelativeResize="0"/>
            <p:nvPr/>
          </p:nvPicPr>
          <p:blipFill>
            <a:blip r:embed="rId2">
              <a:alphaModFix/>
            </a:blip>
            <a:stretch>
              <a:fillRect/>
            </a:stretch>
          </p:blipFill>
          <p:spPr>
            <a:xfrm rot="-5400000">
              <a:off x="7281287" y="3313088"/>
              <a:ext cx="1963202" cy="1388124"/>
            </a:xfrm>
            <a:prstGeom prst="rect">
              <a:avLst/>
            </a:prstGeom>
            <a:noFill/>
            <a:ln>
              <a:noFill/>
            </a:ln>
          </p:spPr>
        </p:pic>
        <p:pic>
          <p:nvPicPr>
            <p:cNvPr id="317" name="Google Shape;317;p32"/>
            <p:cNvPicPr preferRelativeResize="0"/>
            <p:nvPr/>
          </p:nvPicPr>
          <p:blipFill rotWithShape="1">
            <a:blip r:embed="rId3">
              <a:alphaModFix/>
            </a:blip>
            <a:srcRect b="76478"/>
            <a:stretch/>
          </p:blipFill>
          <p:spPr>
            <a:xfrm>
              <a:off x="6317000" y="4448075"/>
              <a:ext cx="2446675" cy="605649"/>
            </a:xfrm>
            <a:prstGeom prst="rect">
              <a:avLst/>
            </a:prstGeom>
            <a:noFill/>
            <a:ln>
              <a:noFill/>
            </a:ln>
          </p:spPr>
        </p:pic>
      </p:grpSp>
      <p:pic>
        <p:nvPicPr>
          <p:cNvPr id="318" name="Google Shape;318;p32"/>
          <p:cNvPicPr preferRelativeResize="0"/>
          <p:nvPr/>
        </p:nvPicPr>
        <p:blipFill>
          <a:blip r:embed="rId4">
            <a:alphaModFix/>
          </a:blip>
          <a:stretch>
            <a:fillRect/>
          </a:stretch>
        </p:blipFill>
        <p:spPr>
          <a:xfrm rot="10800000">
            <a:off x="260224" y="236274"/>
            <a:ext cx="456876" cy="2429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p:cSld name="CUSTOM_9">
    <p:bg>
      <p:bgPr>
        <a:solidFill>
          <a:schemeClr val="lt1"/>
        </a:solidFill>
        <a:effectLst/>
      </p:bgPr>
    </p:bg>
    <p:spTree>
      <p:nvGrpSpPr>
        <p:cNvPr id="1" name="Shape 350"/>
        <p:cNvGrpSpPr/>
        <p:nvPr/>
      </p:nvGrpSpPr>
      <p:grpSpPr>
        <a:xfrm>
          <a:off x="0" y="0"/>
          <a:ext cx="0" cy="0"/>
          <a:chOff x="0" y="0"/>
          <a:chExt cx="0" cy="0"/>
        </a:xfrm>
      </p:grpSpPr>
      <p:sp>
        <p:nvSpPr>
          <p:cNvPr id="351" name="Google Shape;351;p35"/>
          <p:cNvSpPr/>
          <p:nvPr/>
        </p:nvSpPr>
        <p:spPr>
          <a:xfrm>
            <a:off x="182700" y="151650"/>
            <a:ext cx="8778600" cy="4840200"/>
          </a:xfrm>
          <a:prstGeom prst="snip1Rect">
            <a:avLst>
              <a:gd name="adj" fmla="val 4489"/>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nvGrpSpPr>
          <p:cNvPr id="352" name="Google Shape;352;p35"/>
          <p:cNvGrpSpPr/>
          <p:nvPr/>
        </p:nvGrpSpPr>
        <p:grpSpPr>
          <a:xfrm>
            <a:off x="-113450" y="-1649725"/>
            <a:ext cx="9394610" cy="8421100"/>
            <a:chOff x="-113450" y="-1649725"/>
            <a:chExt cx="9394610" cy="8421100"/>
          </a:xfrm>
        </p:grpSpPr>
        <p:grpSp>
          <p:nvGrpSpPr>
            <p:cNvPr id="353" name="Google Shape;353;p35"/>
            <p:cNvGrpSpPr/>
            <p:nvPr/>
          </p:nvGrpSpPr>
          <p:grpSpPr>
            <a:xfrm>
              <a:off x="-113450" y="-1649725"/>
              <a:ext cx="8689100" cy="5214600"/>
              <a:chOff x="-113450" y="-1649725"/>
              <a:chExt cx="8689100" cy="5214600"/>
            </a:xfrm>
          </p:grpSpPr>
          <p:sp>
            <p:nvSpPr>
              <p:cNvPr id="354" name="Google Shape;354;p35"/>
              <p:cNvSpPr/>
              <p:nvPr/>
            </p:nvSpPr>
            <p:spPr>
              <a:xfrm>
                <a:off x="-113450" y="0"/>
                <a:ext cx="363625" cy="3564875"/>
              </a:xfrm>
              <a:custGeom>
                <a:avLst/>
                <a:gdLst/>
                <a:ahLst/>
                <a:cxnLst/>
                <a:rect l="l" t="t" r="r" b="b"/>
                <a:pathLst>
                  <a:path w="14545" h="142595" extrusionOk="0">
                    <a:moveTo>
                      <a:pt x="8343" y="-1516"/>
                    </a:moveTo>
                    <a:lnTo>
                      <a:pt x="11756" y="13274"/>
                    </a:lnTo>
                    <a:lnTo>
                      <a:pt x="18393" y="13274"/>
                    </a:lnTo>
                    <a:lnTo>
                      <a:pt x="18393" y="73384"/>
                    </a:lnTo>
                    <a:lnTo>
                      <a:pt x="22888" y="81170"/>
                    </a:lnTo>
                    <a:lnTo>
                      <a:pt x="22888" y="141079"/>
                    </a:lnTo>
                  </a:path>
                </a:pathLst>
              </a:custGeom>
              <a:noFill/>
              <a:ln w="9525" cap="flat" cmpd="sng">
                <a:solidFill>
                  <a:schemeClr val="accent1"/>
                </a:solidFill>
                <a:prstDash val="solid"/>
                <a:round/>
                <a:headEnd type="none" w="med" len="med"/>
                <a:tailEnd type="oval" w="med" len="med"/>
              </a:ln>
            </p:spPr>
          </p:sp>
          <p:sp>
            <p:nvSpPr>
              <p:cNvPr id="355" name="Google Shape;355;p35"/>
              <p:cNvSpPr/>
              <p:nvPr/>
            </p:nvSpPr>
            <p:spPr>
              <a:xfrm>
                <a:off x="221725" y="-1649725"/>
                <a:ext cx="203525" cy="3086100"/>
              </a:xfrm>
              <a:custGeom>
                <a:avLst/>
                <a:gdLst/>
                <a:ahLst/>
                <a:cxnLst/>
                <a:rect l="l" t="t" r="r" b="b"/>
                <a:pathLst>
                  <a:path w="8141" h="123444" extrusionOk="0">
                    <a:moveTo>
                      <a:pt x="3010" y="0"/>
                    </a:moveTo>
                    <a:lnTo>
                      <a:pt x="3010" y="58214"/>
                    </a:lnTo>
                    <a:lnTo>
                      <a:pt x="0" y="63428"/>
                    </a:lnTo>
                    <a:lnTo>
                      <a:pt x="0" y="74522"/>
                    </a:lnTo>
                    <a:lnTo>
                      <a:pt x="8141" y="82664"/>
                    </a:lnTo>
                    <a:lnTo>
                      <a:pt x="8141" y="123444"/>
                    </a:lnTo>
                  </a:path>
                </a:pathLst>
              </a:custGeom>
              <a:noFill/>
              <a:ln w="9525" cap="flat" cmpd="sng">
                <a:solidFill>
                  <a:schemeClr val="dk1"/>
                </a:solidFill>
                <a:prstDash val="solid"/>
                <a:round/>
                <a:headEnd type="none" w="med" len="med"/>
                <a:tailEnd type="oval" w="med" len="med"/>
              </a:ln>
            </p:spPr>
          </p:sp>
          <p:sp>
            <p:nvSpPr>
              <p:cNvPr id="356" name="Google Shape;356;p35"/>
              <p:cNvSpPr/>
              <p:nvPr/>
            </p:nvSpPr>
            <p:spPr>
              <a:xfrm>
                <a:off x="0" y="237025"/>
                <a:ext cx="8575650" cy="164450"/>
              </a:xfrm>
              <a:custGeom>
                <a:avLst/>
                <a:gdLst/>
                <a:ahLst/>
                <a:cxnLst/>
                <a:rect l="l" t="t" r="r" b="b"/>
                <a:pathLst>
                  <a:path w="343026" h="6578" extrusionOk="0">
                    <a:moveTo>
                      <a:pt x="0" y="0"/>
                    </a:moveTo>
                    <a:lnTo>
                      <a:pt x="59730" y="0"/>
                    </a:lnTo>
                    <a:lnTo>
                      <a:pt x="62166" y="4219"/>
                    </a:lnTo>
                    <a:lnTo>
                      <a:pt x="149801" y="4219"/>
                    </a:lnTo>
                    <a:lnTo>
                      <a:pt x="152197" y="70"/>
                    </a:lnTo>
                    <a:lnTo>
                      <a:pt x="161558" y="70"/>
                    </a:lnTo>
                    <a:lnTo>
                      <a:pt x="165315" y="6578"/>
                    </a:lnTo>
                    <a:lnTo>
                      <a:pt x="320651" y="6578"/>
                    </a:lnTo>
                    <a:lnTo>
                      <a:pt x="329039" y="1735"/>
                    </a:lnTo>
                    <a:lnTo>
                      <a:pt x="343026" y="1735"/>
                    </a:lnTo>
                  </a:path>
                </a:pathLst>
              </a:custGeom>
              <a:noFill/>
              <a:ln w="9525" cap="flat" cmpd="sng">
                <a:solidFill>
                  <a:schemeClr val="lt2"/>
                </a:solidFill>
                <a:prstDash val="solid"/>
                <a:round/>
                <a:headEnd type="none" w="med" len="med"/>
                <a:tailEnd type="oval" w="med" len="med"/>
              </a:ln>
            </p:spPr>
          </p:sp>
        </p:grpSp>
        <p:grpSp>
          <p:nvGrpSpPr>
            <p:cNvPr id="357" name="Google Shape;357;p35"/>
            <p:cNvGrpSpPr/>
            <p:nvPr/>
          </p:nvGrpSpPr>
          <p:grpSpPr>
            <a:xfrm rot="10800000">
              <a:off x="553960" y="1556775"/>
              <a:ext cx="8727200" cy="5214600"/>
              <a:chOff x="-113450" y="-1649725"/>
              <a:chExt cx="8727200" cy="5214600"/>
            </a:xfrm>
          </p:grpSpPr>
          <p:sp>
            <p:nvSpPr>
              <p:cNvPr id="358" name="Google Shape;358;p35"/>
              <p:cNvSpPr/>
              <p:nvPr/>
            </p:nvSpPr>
            <p:spPr>
              <a:xfrm>
                <a:off x="-113450" y="0"/>
                <a:ext cx="363625" cy="3564875"/>
              </a:xfrm>
              <a:custGeom>
                <a:avLst/>
                <a:gdLst/>
                <a:ahLst/>
                <a:cxnLst/>
                <a:rect l="l" t="t" r="r" b="b"/>
                <a:pathLst>
                  <a:path w="14545" h="142595" extrusionOk="0">
                    <a:moveTo>
                      <a:pt x="8343" y="-1516"/>
                    </a:moveTo>
                    <a:lnTo>
                      <a:pt x="11756" y="13274"/>
                    </a:lnTo>
                    <a:lnTo>
                      <a:pt x="18393" y="13274"/>
                    </a:lnTo>
                    <a:lnTo>
                      <a:pt x="18393" y="73384"/>
                    </a:lnTo>
                    <a:lnTo>
                      <a:pt x="22888" y="81170"/>
                    </a:lnTo>
                    <a:lnTo>
                      <a:pt x="22888" y="141079"/>
                    </a:lnTo>
                  </a:path>
                </a:pathLst>
              </a:custGeom>
              <a:noFill/>
              <a:ln w="9525" cap="flat" cmpd="sng">
                <a:solidFill>
                  <a:schemeClr val="accent1"/>
                </a:solidFill>
                <a:prstDash val="solid"/>
                <a:round/>
                <a:headEnd type="none" w="med" len="med"/>
                <a:tailEnd type="oval" w="med" len="med"/>
              </a:ln>
            </p:spPr>
          </p:sp>
          <p:sp>
            <p:nvSpPr>
              <p:cNvPr id="359" name="Google Shape;359;p35"/>
              <p:cNvSpPr/>
              <p:nvPr/>
            </p:nvSpPr>
            <p:spPr>
              <a:xfrm>
                <a:off x="221725" y="-1649725"/>
                <a:ext cx="203525" cy="3086100"/>
              </a:xfrm>
              <a:custGeom>
                <a:avLst/>
                <a:gdLst/>
                <a:ahLst/>
                <a:cxnLst/>
                <a:rect l="l" t="t" r="r" b="b"/>
                <a:pathLst>
                  <a:path w="8141" h="123444" extrusionOk="0">
                    <a:moveTo>
                      <a:pt x="3010" y="0"/>
                    </a:moveTo>
                    <a:lnTo>
                      <a:pt x="3010" y="58214"/>
                    </a:lnTo>
                    <a:lnTo>
                      <a:pt x="0" y="63428"/>
                    </a:lnTo>
                    <a:lnTo>
                      <a:pt x="0" y="74522"/>
                    </a:lnTo>
                    <a:lnTo>
                      <a:pt x="8141" y="82664"/>
                    </a:lnTo>
                    <a:lnTo>
                      <a:pt x="8141" y="123444"/>
                    </a:lnTo>
                  </a:path>
                </a:pathLst>
              </a:custGeom>
              <a:noFill/>
              <a:ln w="9525" cap="flat" cmpd="sng">
                <a:solidFill>
                  <a:schemeClr val="dk1"/>
                </a:solidFill>
                <a:prstDash val="solid"/>
                <a:round/>
                <a:headEnd type="none" w="med" len="med"/>
                <a:tailEnd type="oval" w="med" len="med"/>
              </a:ln>
            </p:spPr>
          </p:sp>
          <p:sp>
            <p:nvSpPr>
              <p:cNvPr id="360" name="Google Shape;360;p35"/>
              <p:cNvSpPr/>
              <p:nvPr/>
            </p:nvSpPr>
            <p:spPr>
              <a:xfrm>
                <a:off x="38100" y="237025"/>
                <a:ext cx="8575650" cy="164450"/>
              </a:xfrm>
              <a:custGeom>
                <a:avLst/>
                <a:gdLst/>
                <a:ahLst/>
                <a:cxnLst/>
                <a:rect l="l" t="t" r="r" b="b"/>
                <a:pathLst>
                  <a:path w="343026" h="6578" extrusionOk="0">
                    <a:moveTo>
                      <a:pt x="0" y="0"/>
                    </a:moveTo>
                    <a:lnTo>
                      <a:pt x="59730" y="0"/>
                    </a:lnTo>
                    <a:lnTo>
                      <a:pt x="62166" y="4219"/>
                    </a:lnTo>
                    <a:lnTo>
                      <a:pt x="149801" y="4219"/>
                    </a:lnTo>
                    <a:lnTo>
                      <a:pt x="152197" y="70"/>
                    </a:lnTo>
                    <a:lnTo>
                      <a:pt x="161558" y="70"/>
                    </a:lnTo>
                    <a:lnTo>
                      <a:pt x="165315" y="6578"/>
                    </a:lnTo>
                    <a:lnTo>
                      <a:pt x="320651" y="6578"/>
                    </a:lnTo>
                    <a:lnTo>
                      <a:pt x="329039" y="1735"/>
                    </a:lnTo>
                    <a:lnTo>
                      <a:pt x="343026" y="1735"/>
                    </a:lnTo>
                  </a:path>
                </a:pathLst>
              </a:custGeom>
              <a:noFill/>
              <a:ln w="9525" cap="flat" cmpd="sng">
                <a:solidFill>
                  <a:schemeClr val="lt2"/>
                </a:solidFill>
                <a:prstDash val="solid"/>
                <a:round/>
                <a:headEnd type="none" w="med" len="med"/>
                <a:tailEnd type="oval" w="med" len="med"/>
              </a:ln>
            </p:spPr>
          </p:sp>
        </p:grp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361"/>
        <p:cNvGrpSpPr/>
        <p:nvPr/>
      </p:nvGrpSpPr>
      <p:grpSpPr>
        <a:xfrm>
          <a:off x="0" y="0"/>
          <a:ext cx="0" cy="0"/>
          <a:chOff x="0" y="0"/>
          <a:chExt cx="0" cy="0"/>
        </a:xfrm>
      </p:grpSpPr>
      <p:grpSp>
        <p:nvGrpSpPr>
          <p:cNvPr id="362" name="Google Shape;362;p36"/>
          <p:cNvGrpSpPr/>
          <p:nvPr/>
        </p:nvGrpSpPr>
        <p:grpSpPr>
          <a:xfrm>
            <a:off x="-93668" y="0"/>
            <a:ext cx="9329109" cy="5143497"/>
            <a:chOff x="-93668" y="0"/>
            <a:chExt cx="9329109" cy="5143497"/>
          </a:xfrm>
        </p:grpSpPr>
        <p:grpSp>
          <p:nvGrpSpPr>
            <p:cNvPr id="363" name="Google Shape;363;p36"/>
            <p:cNvGrpSpPr/>
            <p:nvPr/>
          </p:nvGrpSpPr>
          <p:grpSpPr>
            <a:xfrm rot="10800000">
              <a:off x="5592122" y="2697400"/>
              <a:ext cx="3643319" cy="2446097"/>
              <a:chOff x="-93668" y="0"/>
              <a:chExt cx="3643319" cy="2446097"/>
            </a:xfrm>
          </p:grpSpPr>
          <p:grpSp>
            <p:nvGrpSpPr>
              <p:cNvPr id="364" name="Google Shape;364;p36"/>
              <p:cNvGrpSpPr/>
              <p:nvPr/>
            </p:nvGrpSpPr>
            <p:grpSpPr>
              <a:xfrm rot="5400000">
                <a:off x="-1020033" y="926370"/>
                <a:ext cx="2446091" cy="593362"/>
                <a:chOff x="162825" y="4587541"/>
                <a:chExt cx="1763711" cy="427833"/>
              </a:xfrm>
            </p:grpSpPr>
            <p:pic>
              <p:nvPicPr>
                <p:cNvPr id="365" name="Google Shape;365;p36"/>
                <p:cNvPicPr preferRelativeResize="0"/>
                <p:nvPr/>
              </p:nvPicPr>
              <p:blipFill>
                <a:blip r:embed="rId2">
                  <a:alphaModFix amt="46000"/>
                </a:blip>
                <a:stretch>
                  <a:fillRect/>
                </a:stretch>
              </p:blipFill>
              <p:spPr>
                <a:xfrm>
                  <a:off x="162825" y="4648923"/>
                  <a:ext cx="1578400" cy="366450"/>
                </a:xfrm>
                <a:prstGeom prst="rect">
                  <a:avLst/>
                </a:prstGeom>
                <a:noFill/>
                <a:ln>
                  <a:noFill/>
                </a:ln>
              </p:spPr>
            </p:pic>
            <p:pic>
              <p:nvPicPr>
                <p:cNvPr id="366" name="Google Shape;366;p36"/>
                <p:cNvPicPr preferRelativeResize="0"/>
                <p:nvPr/>
              </p:nvPicPr>
              <p:blipFill>
                <a:blip r:embed="rId2">
                  <a:alphaModFix/>
                </a:blip>
                <a:stretch>
                  <a:fillRect/>
                </a:stretch>
              </p:blipFill>
              <p:spPr>
                <a:xfrm>
                  <a:off x="819963" y="4758475"/>
                  <a:ext cx="1106574" cy="256900"/>
                </a:xfrm>
                <a:prstGeom prst="rect">
                  <a:avLst/>
                </a:prstGeom>
                <a:noFill/>
                <a:ln>
                  <a:noFill/>
                </a:ln>
              </p:spPr>
            </p:pic>
            <p:pic>
              <p:nvPicPr>
                <p:cNvPr id="367" name="Google Shape;367;p36"/>
                <p:cNvPicPr preferRelativeResize="0"/>
                <p:nvPr/>
              </p:nvPicPr>
              <p:blipFill>
                <a:blip r:embed="rId2">
                  <a:alphaModFix amt="88000"/>
                </a:blip>
                <a:stretch>
                  <a:fillRect/>
                </a:stretch>
              </p:blipFill>
              <p:spPr>
                <a:xfrm>
                  <a:off x="440163" y="4587541"/>
                  <a:ext cx="1106574" cy="256900"/>
                </a:xfrm>
                <a:prstGeom prst="rect">
                  <a:avLst/>
                </a:prstGeom>
                <a:noFill/>
                <a:ln>
                  <a:noFill/>
                </a:ln>
              </p:spPr>
            </p:pic>
          </p:grpSp>
          <p:grpSp>
            <p:nvGrpSpPr>
              <p:cNvPr id="368" name="Google Shape;368;p36"/>
              <p:cNvGrpSpPr/>
              <p:nvPr/>
            </p:nvGrpSpPr>
            <p:grpSpPr>
              <a:xfrm rot="10800000">
                <a:off x="0" y="0"/>
                <a:ext cx="3549651" cy="387101"/>
                <a:chOff x="3124200" y="4610350"/>
                <a:chExt cx="3549651" cy="387101"/>
              </a:xfrm>
            </p:grpSpPr>
            <p:pic>
              <p:nvPicPr>
                <p:cNvPr id="369" name="Google Shape;369;p36"/>
                <p:cNvPicPr preferRelativeResize="0"/>
                <p:nvPr/>
              </p:nvPicPr>
              <p:blipFill rotWithShape="1">
                <a:blip r:embed="rId3">
                  <a:alphaModFix/>
                </a:blip>
                <a:srcRect t="58031" b="6290"/>
                <a:stretch/>
              </p:blipFill>
              <p:spPr>
                <a:xfrm>
                  <a:off x="4245892" y="4610350"/>
                  <a:ext cx="2427959" cy="387101"/>
                </a:xfrm>
                <a:prstGeom prst="rect">
                  <a:avLst/>
                </a:prstGeom>
                <a:noFill/>
                <a:ln>
                  <a:noFill/>
                </a:ln>
              </p:spPr>
            </p:pic>
            <p:pic>
              <p:nvPicPr>
                <p:cNvPr id="370" name="Google Shape;370;p36"/>
                <p:cNvPicPr preferRelativeResize="0"/>
                <p:nvPr/>
              </p:nvPicPr>
              <p:blipFill rotWithShape="1">
                <a:blip r:embed="rId4">
                  <a:alphaModFix/>
                </a:blip>
                <a:srcRect l="23295" t="76293"/>
                <a:stretch/>
              </p:blipFill>
              <p:spPr>
                <a:xfrm rot="10800000">
                  <a:off x="3124200" y="4639375"/>
                  <a:ext cx="1505849" cy="329075"/>
                </a:xfrm>
                <a:prstGeom prst="rect">
                  <a:avLst/>
                </a:prstGeom>
                <a:noFill/>
                <a:ln>
                  <a:noFill/>
                </a:ln>
              </p:spPr>
            </p:pic>
          </p:grpSp>
        </p:grpSp>
        <p:grpSp>
          <p:nvGrpSpPr>
            <p:cNvPr id="371" name="Google Shape;371;p36"/>
            <p:cNvGrpSpPr/>
            <p:nvPr/>
          </p:nvGrpSpPr>
          <p:grpSpPr>
            <a:xfrm>
              <a:off x="-93668" y="0"/>
              <a:ext cx="3643319" cy="2446097"/>
              <a:chOff x="-93668" y="0"/>
              <a:chExt cx="3643319" cy="2446097"/>
            </a:xfrm>
          </p:grpSpPr>
          <p:grpSp>
            <p:nvGrpSpPr>
              <p:cNvPr id="372" name="Google Shape;372;p36"/>
              <p:cNvGrpSpPr/>
              <p:nvPr/>
            </p:nvGrpSpPr>
            <p:grpSpPr>
              <a:xfrm rot="5400000">
                <a:off x="-1020033" y="926370"/>
                <a:ext cx="2446091" cy="593362"/>
                <a:chOff x="162825" y="4587541"/>
                <a:chExt cx="1763711" cy="427833"/>
              </a:xfrm>
            </p:grpSpPr>
            <p:pic>
              <p:nvPicPr>
                <p:cNvPr id="373" name="Google Shape;373;p36"/>
                <p:cNvPicPr preferRelativeResize="0"/>
                <p:nvPr/>
              </p:nvPicPr>
              <p:blipFill>
                <a:blip r:embed="rId2">
                  <a:alphaModFix amt="46000"/>
                </a:blip>
                <a:stretch>
                  <a:fillRect/>
                </a:stretch>
              </p:blipFill>
              <p:spPr>
                <a:xfrm>
                  <a:off x="162825" y="4648923"/>
                  <a:ext cx="1578400" cy="366450"/>
                </a:xfrm>
                <a:prstGeom prst="rect">
                  <a:avLst/>
                </a:prstGeom>
                <a:noFill/>
                <a:ln>
                  <a:noFill/>
                </a:ln>
              </p:spPr>
            </p:pic>
            <p:pic>
              <p:nvPicPr>
                <p:cNvPr id="374" name="Google Shape;374;p36"/>
                <p:cNvPicPr preferRelativeResize="0"/>
                <p:nvPr/>
              </p:nvPicPr>
              <p:blipFill>
                <a:blip r:embed="rId2">
                  <a:alphaModFix/>
                </a:blip>
                <a:stretch>
                  <a:fillRect/>
                </a:stretch>
              </p:blipFill>
              <p:spPr>
                <a:xfrm>
                  <a:off x="819963" y="4758475"/>
                  <a:ext cx="1106574" cy="256900"/>
                </a:xfrm>
                <a:prstGeom prst="rect">
                  <a:avLst/>
                </a:prstGeom>
                <a:noFill/>
                <a:ln>
                  <a:noFill/>
                </a:ln>
              </p:spPr>
            </p:pic>
            <p:pic>
              <p:nvPicPr>
                <p:cNvPr id="375" name="Google Shape;375;p36"/>
                <p:cNvPicPr preferRelativeResize="0"/>
                <p:nvPr/>
              </p:nvPicPr>
              <p:blipFill>
                <a:blip r:embed="rId2">
                  <a:alphaModFix amt="88000"/>
                </a:blip>
                <a:stretch>
                  <a:fillRect/>
                </a:stretch>
              </p:blipFill>
              <p:spPr>
                <a:xfrm>
                  <a:off x="440163" y="4587541"/>
                  <a:ext cx="1106574" cy="256900"/>
                </a:xfrm>
                <a:prstGeom prst="rect">
                  <a:avLst/>
                </a:prstGeom>
                <a:noFill/>
                <a:ln>
                  <a:noFill/>
                </a:ln>
              </p:spPr>
            </p:pic>
          </p:grpSp>
          <p:grpSp>
            <p:nvGrpSpPr>
              <p:cNvPr id="376" name="Google Shape;376;p36"/>
              <p:cNvGrpSpPr/>
              <p:nvPr/>
            </p:nvGrpSpPr>
            <p:grpSpPr>
              <a:xfrm rot="10800000">
                <a:off x="0" y="0"/>
                <a:ext cx="3549651" cy="387101"/>
                <a:chOff x="3124200" y="4610350"/>
                <a:chExt cx="3549651" cy="387101"/>
              </a:xfrm>
            </p:grpSpPr>
            <p:pic>
              <p:nvPicPr>
                <p:cNvPr id="377" name="Google Shape;377;p36"/>
                <p:cNvPicPr preferRelativeResize="0"/>
                <p:nvPr/>
              </p:nvPicPr>
              <p:blipFill rotWithShape="1">
                <a:blip r:embed="rId3">
                  <a:alphaModFix/>
                </a:blip>
                <a:srcRect t="58031" b="6290"/>
                <a:stretch/>
              </p:blipFill>
              <p:spPr>
                <a:xfrm>
                  <a:off x="4245892" y="4610350"/>
                  <a:ext cx="2427959" cy="387101"/>
                </a:xfrm>
                <a:prstGeom prst="rect">
                  <a:avLst/>
                </a:prstGeom>
                <a:noFill/>
                <a:ln>
                  <a:noFill/>
                </a:ln>
              </p:spPr>
            </p:pic>
            <p:pic>
              <p:nvPicPr>
                <p:cNvPr id="378" name="Google Shape;378;p36"/>
                <p:cNvPicPr preferRelativeResize="0"/>
                <p:nvPr/>
              </p:nvPicPr>
              <p:blipFill rotWithShape="1">
                <a:blip r:embed="rId4">
                  <a:alphaModFix/>
                </a:blip>
                <a:srcRect l="23295" t="76293"/>
                <a:stretch/>
              </p:blipFill>
              <p:spPr>
                <a:xfrm rot="10800000">
                  <a:off x="3124200" y="4639375"/>
                  <a:ext cx="1505849" cy="329075"/>
                </a:xfrm>
                <a:prstGeom prst="rect">
                  <a:avLst/>
                </a:prstGeom>
                <a:noFill/>
                <a:ln>
                  <a:noFill/>
                </a:ln>
              </p:spPr>
            </p:pic>
          </p:grpSp>
        </p:grpSp>
      </p:grpSp>
      <p:sp>
        <p:nvSpPr>
          <p:cNvPr id="379" name="Google Shape;379;p36"/>
          <p:cNvSpPr/>
          <p:nvPr/>
        </p:nvSpPr>
        <p:spPr>
          <a:xfrm>
            <a:off x="175255" y="182850"/>
            <a:ext cx="8793600" cy="4777800"/>
          </a:xfrm>
          <a:prstGeom prst="rect">
            <a:avLst/>
          </a:prstGeom>
          <a:solidFill>
            <a:schemeClr val="accent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sp>
        <p:nvSpPr>
          <p:cNvPr id="20" name="Google Shape;20;p3"/>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21" name="Google Shape;21;p3"/>
          <p:cNvSpPr txBox="1">
            <a:spLocks noGrp="1"/>
          </p:cNvSpPr>
          <p:nvPr>
            <p:ph type="title"/>
          </p:nvPr>
        </p:nvSpPr>
        <p:spPr>
          <a:xfrm>
            <a:off x="1902336" y="2352475"/>
            <a:ext cx="5067600" cy="1047000"/>
          </a:xfrm>
          <a:prstGeom prst="rect">
            <a:avLst/>
          </a:prstGeom>
          <a:solidFill>
            <a:schemeClr val="lt1"/>
          </a:solidFill>
        </p:spPr>
        <p:txBody>
          <a:bodyPr spcFirstLastPara="1" wrap="square" lIns="91425" tIns="91425" rIns="91425" bIns="91425" anchor="b" anchorCtr="0">
            <a:noAutofit/>
          </a:bodyPr>
          <a:lstStyle>
            <a:lvl1pPr lvl="0">
              <a:lnSpc>
                <a:spcPct val="115000"/>
              </a:lnSpc>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22" name="Google Shape;22;p3"/>
          <p:cNvSpPr txBox="1">
            <a:spLocks noGrp="1"/>
          </p:cNvSpPr>
          <p:nvPr>
            <p:ph type="title" idx="2" hasCustomPrompt="1"/>
          </p:nvPr>
        </p:nvSpPr>
        <p:spPr>
          <a:xfrm>
            <a:off x="2042402" y="1436575"/>
            <a:ext cx="1995000" cy="915900"/>
          </a:xfrm>
          <a:prstGeom prst="rect">
            <a:avLst/>
          </a:prstGeom>
          <a:no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lvl1pPr lvl="0" algn="ctr" rtl="0">
              <a:lnSpc>
                <a:spcPct val="115000"/>
              </a:lnSpc>
              <a:spcBef>
                <a:spcPts val="0"/>
              </a:spcBef>
              <a:spcAft>
                <a:spcPts val="0"/>
              </a:spcAft>
              <a:buClr>
                <a:schemeClr val="lt1"/>
              </a:buClr>
              <a:buSzPts val="6000"/>
              <a:buNone/>
              <a:defRPr sz="6000">
                <a:solidFill>
                  <a:schemeClr val="accent3"/>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23" name="Google Shape;23;p3"/>
          <p:cNvSpPr txBox="1">
            <a:spLocks noGrp="1"/>
          </p:cNvSpPr>
          <p:nvPr>
            <p:ph type="subTitle" idx="1"/>
          </p:nvPr>
        </p:nvSpPr>
        <p:spPr>
          <a:xfrm>
            <a:off x="1902324" y="3344388"/>
            <a:ext cx="5067600" cy="375000"/>
          </a:xfrm>
          <a:prstGeom prst="rect">
            <a:avLst/>
          </a:prstGeom>
          <a:solidFill>
            <a:schemeClr val="lt1"/>
          </a:solidFill>
        </p:spPr>
        <p:txBody>
          <a:bodyPr spcFirstLastPara="1" wrap="square" lIns="91425" tIns="91425" rIns="91425" bIns="91425" anchor="t" anchorCtr="0">
            <a:noAutofit/>
          </a:bodyPr>
          <a:lstStyle>
            <a:lvl1pPr lvl="0" rtl="0">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4"/>
        <p:cNvGrpSpPr/>
        <p:nvPr/>
      </p:nvGrpSpPr>
      <p:grpSpPr>
        <a:xfrm>
          <a:off x="0" y="0"/>
          <a:ext cx="0" cy="0"/>
          <a:chOff x="0" y="0"/>
          <a:chExt cx="0" cy="0"/>
        </a:xfrm>
      </p:grpSpPr>
      <p:sp>
        <p:nvSpPr>
          <p:cNvPr id="25" name="Google Shape;25;p4"/>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26" name="Google Shape;26;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7" name="Google Shape;27;p4"/>
          <p:cNvSpPr txBox="1">
            <a:spLocks noGrp="1"/>
          </p:cNvSpPr>
          <p:nvPr>
            <p:ph type="body" idx="1"/>
          </p:nvPr>
        </p:nvSpPr>
        <p:spPr>
          <a:xfrm>
            <a:off x="720000" y="1063350"/>
            <a:ext cx="7704000" cy="336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sz="1200"/>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grpSp>
        <p:nvGrpSpPr>
          <p:cNvPr id="28" name="Google Shape;28;p4"/>
          <p:cNvGrpSpPr/>
          <p:nvPr/>
        </p:nvGrpSpPr>
        <p:grpSpPr>
          <a:xfrm>
            <a:off x="117372" y="1337863"/>
            <a:ext cx="8848827" cy="2467774"/>
            <a:chOff x="117372" y="1337863"/>
            <a:chExt cx="8848827" cy="2467774"/>
          </a:xfrm>
        </p:grpSpPr>
        <p:pic>
          <p:nvPicPr>
            <p:cNvPr id="29" name="Google Shape;29;p4"/>
            <p:cNvPicPr preferRelativeResize="0"/>
            <p:nvPr/>
          </p:nvPicPr>
          <p:blipFill rotWithShape="1">
            <a:blip r:embed="rId2">
              <a:alphaModFix/>
            </a:blip>
            <a:srcRect b="23112"/>
            <a:stretch/>
          </p:blipFill>
          <p:spPr>
            <a:xfrm rot="-5400000">
              <a:off x="7499961" y="2339387"/>
              <a:ext cx="2467751" cy="464725"/>
            </a:xfrm>
            <a:prstGeom prst="rect">
              <a:avLst/>
            </a:prstGeom>
            <a:noFill/>
            <a:ln>
              <a:noFill/>
            </a:ln>
          </p:spPr>
        </p:pic>
        <p:pic>
          <p:nvPicPr>
            <p:cNvPr id="30" name="Google Shape;30;p4"/>
            <p:cNvPicPr preferRelativeResize="0"/>
            <p:nvPr/>
          </p:nvPicPr>
          <p:blipFill>
            <a:blip r:embed="rId3">
              <a:alphaModFix/>
            </a:blip>
            <a:stretch>
              <a:fillRect/>
            </a:stretch>
          </p:blipFill>
          <p:spPr>
            <a:xfrm rot="5400000">
              <a:off x="-885049" y="2340284"/>
              <a:ext cx="2467774" cy="462933"/>
            </a:xfrm>
            <a:prstGeom prst="rect">
              <a:avLst/>
            </a:prstGeom>
            <a:noFill/>
            <a:ln>
              <a:noFill/>
            </a:ln>
          </p:spPr>
        </p:pic>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33" name="Google Shape;33;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4" name="Google Shape;34;p5"/>
          <p:cNvSpPr txBox="1">
            <a:spLocks noGrp="1"/>
          </p:cNvSpPr>
          <p:nvPr>
            <p:ph type="subTitle" idx="1"/>
          </p:nvPr>
        </p:nvSpPr>
        <p:spPr>
          <a:xfrm>
            <a:off x="5083765" y="2582715"/>
            <a:ext cx="2613300" cy="10368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5" name="Google Shape;35;p5"/>
          <p:cNvSpPr txBox="1">
            <a:spLocks noGrp="1"/>
          </p:cNvSpPr>
          <p:nvPr>
            <p:ph type="subTitle" idx="2"/>
          </p:nvPr>
        </p:nvSpPr>
        <p:spPr>
          <a:xfrm>
            <a:off x="1462395" y="2582715"/>
            <a:ext cx="2613300" cy="10368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sz="1400"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6" name="Google Shape;36;p5"/>
          <p:cNvSpPr txBox="1">
            <a:spLocks noGrp="1"/>
          </p:cNvSpPr>
          <p:nvPr>
            <p:ph type="subTitle" idx="3"/>
          </p:nvPr>
        </p:nvSpPr>
        <p:spPr>
          <a:xfrm>
            <a:off x="5083759" y="2247315"/>
            <a:ext cx="26133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sp>
        <p:nvSpPr>
          <p:cNvPr id="37" name="Google Shape;37;p5"/>
          <p:cNvSpPr txBox="1">
            <a:spLocks noGrp="1"/>
          </p:cNvSpPr>
          <p:nvPr>
            <p:ph type="subTitle" idx="4"/>
          </p:nvPr>
        </p:nvSpPr>
        <p:spPr>
          <a:xfrm>
            <a:off x="1462170" y="2247315"/>
            <a:ext cx="2613300" cy="411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IBM Plex Mono"/>
              <a:buNone/>
              <a:defRPr sz="1800" b="1">
                <a:solidFill>
                  <a:schemeClr val="dk1"/>
                </a:solidFill>
                <a:latin typeface="IBM Plex Mono"/>
                <a:ea typeface="IBM Plex Mono"/>
                <a:cs typeface="IBM Plex Mono"/>
                <a:sym typeface="IBM Plex Mono"/>
              </a:defRPr>
            </a:lvl1pPr>
            <a:lvl2pPr lvl="1"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2pPr>
            <a:lvl3pPr lvl="2"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3pPr>
            <a:lvl4pPr lvl="3"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4pPr>
            <a:lvl5pPr lvl="4"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5pPr>
            <a:lvl6pPr lvl="5"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6pPr>
            <a:lvl7pPr lvl="6"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7pPr>
            <a:lvl8pPr lvl="7"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8pPr>
            <a:lvl9pPr lvl="8" algn="ctr" rtl="0">
              <a:lnSpc>
                <a:spcPct val="100000"/>
              </a:lnSpc>
              <a:spcBef>
                <a:spcPts val="0"/>
              </a:spcBef>
              <a:spcAft>
                <a:spcPts val="0"/>
              </a:spcAft>
              <a:buSzPts val="2400"/>
              <a:buFont typeface="IBM Plex Mono"/>
              <a:buNone/>
              <a:defRPr sz="2400" b="1">
                <a:latin typeface="IBM Plex Mono"/>
                <a:ea typeface="IBM Plex Mono"/>
                <a:cs typeface="IBM Plex Mono"/>
                <a:sym typeface="IBM Plex Mono"/>
              </a:defRPr>
            </a:lvl9pPr>
          </a:lstStyle>
          <a:p>
            <a:endParaRPr/>
          </a:p>
        </p:txBody>
      </p:sp>
      <p:grpSp>
        <p:nvGrpSpPr>
          <p:cNvPr id="38" name="Google Shape;38;p5"/>
          <p:cNvGrpSpPr/>
          <p:nvPr/>
        </p:nvGrpSpPr>
        <p:grpSpPr>
          <a:xfrm>
            <a:off x="203824" y="197287"/>
            <a:ext cx="8755913" cy="4831913"/>
            <a:chOff x="203824" y="197287"/>
            <a:chExt cx="8755913" cy="4831913"/>
          </a:xfrm>
        </p:grpSpPr>
        <p:pic>
          <p:nvPicPr>
            <p:cNvPr id="39" name="Google Shape;39;p5"/>
            <p:cNvPicPr preferRelativeResize="0"/>
            <p:nvPr/>
          </p:nvPicPr>
          <p:blipFill>
            <a:blip r:embed="rId2">
              <a:alphaModFix/>
            </a:blip>
            <a:stretch>
              <a:fillRect/>
            </a:stretch>
          </p:blipFill>
          <p:spPr>
            <a:xfrm rot="-5400000" flipH="1">
              <a:off x="7284074" y="484825"/>
              <a:ext cx="1963202" cy="1388124"/>
            </a:xfrm>
            <a:prstGeom prst="rect">
              <a:avLst/>
            </a:prstGeom>
            <a:noFill/>
            <a:ln>
              <a:noFill/>
            </a:ln>
          </p:spPr>
        </p:pic>
        <p:pic>
          <p:nvPicPr>
            <p:cNvPr id="40" name="Google Shape;40;p5"/>
            <p:cNvPicPr preferRelativeResize="0"/>
            <p:nvPr/>
          </p:nvPicPr>
          <p:blipFill>
            <a:blip r:embed="rId2">
              <a:alphaModFix/>
            </a:blip>
            <a:stretch>
              <a:fillRect/>
            </a:stretch>
          </p:blipFill>
          <p:spPr>
            <a:xfrm>
              <a:off x="203824" y="3641075"/>
              <a:ext cx="1963202" cy="1388124"/>
            </a:xfrm>
            <a:prstGeom prst="rect">
              <a:avLst/>
            </a:prstGeom>
            <a:noFill/>
            <a:ln>
              <a:noFill/>
            </a:ln>
          </p:spPr>
        </p:pic>
      </p:grpSp>
      <p:grpSp>
        <p:nvGrpSpPr>
          <p:cNvPr id="41" name="Google Shape;41;p5"/>
          <p:cNvGrpSpPr/>
          <p:nvPr/>
        </p:nvGrpSpPr>
        <p:grpSpPr>
          <a:xfrm>
            <a:off x="720000" y="146984"/>
            <a:ext cx="8023949" cy="4844116"/>
            <a:chOff x="720000" y="146984"/>
            <a:chExt cx="8023949" cy="4844116"/>
          </a:xfrm>
        </p:grpSpPr>
        <p:pic>
          <p:nvPicPr>
            <p:cNvPr id="42" name="Google Shape;42;p5"/>
            <p:cNvPicPr preferRelativeResize="0"/>
            <p:nvPr/>
          </p:nvPicPr>
          <p:blipFill rotWithShape="1">
            <a:blip r:embed="rId3">
              <a:alphaModFix/>
            </a:blip>
            <a:srcRect b="23436"/>
            <a:stretch/>
          </p:blipFill>
          <p:spPr>
            <a:xfrm>
              <a:off x="720000" y="4457700"/>
              <a:ext cx="3363601" cy="533400"/>
            </a:xfrm>
            <a:prstGeom prst="rect">
              <a:avLst/>
            </a:prstGeom>
            <a:noFill/>
            <a:ln>
              <a:noFill/>
            </a:ln>
          </p:spPr>
        </p:pic>
        <p:pic>
          <p:nvPicPr>
            <p:cNvPr id="43" name="Google Shape;43;p5"/>
            <p:cNvPicPr preferRelativeResize="0"/>
            <p:nvPr/>
          </p:nvPicPr>
          <p:blipFill rotWithShape="1">
            <a:blip r:embed="rId4">
              <a:alphaModFix/>
            </a:blip>
            <a:srcRect t="27541" r="2657"/>
            <a:stretch/>
          </p:blipFill>
          <p:spPr>
            <a:xfrm>
              <a:off x="5245100" y="146984"/>
              <a:ext cx="3498849" cy="533400"/>
            </a:xfrm>
            <a:prstGeom prst="rect">
              <a:avLst/>
            </a:prstGeom>
            <a:noFill/>
            <a:ln>
              <a:noFill/>
            </a:ln>
          </p:spPr>
        </p:pic>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4"/>
        <p:cNvGrpSpPr/>
        <p:nvPr/>
      </p:nvGrpSpPr>
      <p:grpSpPr>
        <a:xfrm>
          <a:off x="0" y="0"/>
          <a:ext cx="0" cy="0"/>
          <a:chOff x="0" y="0"/>
          <a:chExt cx="0" cy="0"/>
        </a:xfrm>
      </p:grpSpPr>
      <p:sp>
        <p:nvSpPr>
          <p:cNvPr id="45" name="Google Shape;45;p6"/>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46" name="Google Shape;46;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7" name="Google Shape;47;p6"/>
          <p:cNvGrpSpPr/>
          <p:nvPr/>
        </p:nvGrpSpPr>
        <p:grpSpPr>
          <a:xfrm>
            <a:off x="-539705" y="-195092"/>
            <a:ext cx="9784805" cy="5424242"/>
            <a:chOff x="-539705" y="-195092"/>
            <a:chExt cx="9784805" cy="5424242"/>
          </a:xfrm>
        </p:grpSpPr>
        <p:grpSp>
          <p:nvGrpSpPr>
            <p:cNvPr id="48" name="Google Shape;48;p6"/>
            <p:cNvGrpSpPr/>
            <p:nvPr/>
          </p:nvGrpSpPr>
          <p:grpSpPr>
            <a:xfrm rot="899960">
              <a:off x="-340854" y="-99825"/>
              <a:ext cx="955046" cy="1662400"/>
              <a:chOff x="-191200" y="-67425"/>
              <a:chExt cx="955075" cy="1662450"/>
            </a:xfrm>
          </p:grpSpPr>
          <p:cxnSp>
            <p:nvCxnSpPr>
              <p:cNvPr id="49" name="Google Shape;49;p6"/>
              <p:cNvCxnSpPr/>
              <p:nvPr/>
            </p:nvCxnSpPr>
            <p:spPr>
              <a:xfrm flipH="1">
                <a:off x="331275" y="-67425"/>
                <a:ext cx="432600" cy="685200"/>
              </a:xfrm>
              <a:prstGeom prst="straightConnector1">
                <a:avLst/>
              </a:prstGeom>
              <a:noFill/>
              <a:ln w="9525" cap="flat" cmpd="sng">
                <a:solidFill>
                  <a:schemeClr val="dk2"/>
                </a:solidFill>
                <a:prstDash val="solid"/>
                <a:round/>
                <a:headEnd type="none" w="med" len="med"/>
                <a:tailEnd type="oval" w="med" len="med"/>
              </a:ln>
            </p:spPr>
          </p:cxnSp>
          <p:cxnSp>
            <p:nvCxnSpPr>
              <p:cNvPr id="50" name="Google Shape;50;p6"/>
              <p:cNvCxnSpPr/>
              <p:nvPr/>
            </p:nvCxnSpPr>
            <p:spPr>
              <a:xfrm flipH="1">
                <a:off x="-191200" y="247125"/>
                <a:ext cx="865200" cy="1347900"/>
              </a:xfrm>
              <a:prstGeom prst="straightConnector1">
                <a:avLst/>
              </a:prstGeom>
              <a:noFill/>
              <a:ln w="9525" cap="flat" cmpd="sng">
                <a:solidFill>
                  <a:schemeClr val="accent1"/>
                </a:solidFill>
                <a:prstDash val="solid"/>
                <a:round/>
                <a:headEnd type="oval" w="med" len="med"/>
                <a:tailEnd type="none" w="med" len="med"/>
              </a:ln>
            </p:spPr>
          </p:cxnSp>
        </p:grpSp>
        <p:sp>
          <p:nvSpPr>
            <p:cNvPr id="51" name="Google Shape;51;p6"/>
            <p:cNvSpPr/>
            <p:nvPr/>
          </p:nvSpPr>
          <p:spPr>
            <a:xfrm>
              <a:off x="3881150" y="3437425"/>
              <a:ext cx="5363950" cy="1438325"/>
            </a:xfrm>
            <a:custGeom>
              <a:avLst/>
              <a:gdLst/>
              <a:ahLst/>
              <a:cxnLst/>
              <a:rect l="l" t="t" r="r" b="b"/>
              <a:pathLst>
                <a:path w="214558" h="57533" extrusionOk="0">
                  <a:moveTo>
                    <a:pt x="214558" y="0"/>
                  </a:moveTo>
                  <a:lnTo>
                    <a:pt x="192990" y="29881"/>
                  </a:lnTo>
                  <a:lnTo>
                    <a:pt x="192990" y="53696"/>
                  </a:lnTo>
                  <a:lnTo>
                    <a:pt x="172545" y="53696"/>
                  </a:lnTo>
                  <a:lnTo>
                    <a:pt x="170330" y="57533"/>
                  </a:lnTo>
                  <a:lnTo>
                    <a:pt x="143563" y="57533"/>
                  </a:lnTo>
                  <a:lnTo>
                    <a:pt x="140409" y="54379"/>
                  </a:lnTo>
                  <a:lnTo>
                    <a:pt x="99977" y="54379"/>
                  </a:lnTo>
                  <a:lnTo>
                    <a:pt x="0" y="54379"/>
                  </a:lnTo>
                </a:path>
              </a:pathLst>
            </a:custGeom>
            <a:noFill/>
            <a:ln w="9525" cap="flat" cmpd="sng">
              <a:solidFill>
                <a:schemeClr val="dk2"/>
              </a:solidFill>
              <a:prstDash val="solid"/>
              <a:round/>
              <a:headEnd type="none" w="med" len="med"/>
              <a:tailEnd type="oval" w="med" len="med"/>
            </a:ln>
          </p:spPr>
        </p:sp>
        <p:sp>
          <p:nvSpPr>
            <p:cNvPr id="52" name="Google Shape;52;p6"/>
            <p:cNvSpPr/>
            <p:nvPr/>
          </p:nvSpPr>
          <p:spPr>
            <a:xfrm>
              <a:off x="3785650" y="4684225"/>
              <a:ext cx="1984050" cy="544925"/>
            </a:xfrm>
            <a:custGeom>
              <a:avLst/>
              <a:gdLst/>
              <a:ahLst/>
              <a:cxnLst/>
              <a:rect l="l" t="t" r="r" b="b"/>
              <a:pathLst>
                <a:path w="79362" h="21797" extrusionOk="0">
                  <a:moveTo>
                    <a:pt x="0" y="21797"/>
                  </a:moveTo>
                  <a:lnTo>
                    <a:pt x="15952" y="2476"/>
                  </a:lnTo>
                  <a:lnTo>
                    <a:pt x="30106" y="2476"/>
                  </a:lnTo>
                  <a:lnTo>
                    <a:pt x="36284" y="8654"/>
                  </a:lnTo>
                  <a:lnTo>
                    <a:pt x="74366" y="8654"/>
                  </a:lnTo>
                  <a:lnTo>
                    <a:pt x="79362" y="0"/>
                  </a:lnTo>
                </a:path>
              </a:pathLst>
            </a:custGeom>
            <a:noFill/>
            <a:ln w="9525" cap="flat" cmpd="sng">
              <a:solidFill>
                <a:schemeClr val="dk2"/>
              </a:solidFill>
              <a:prstDash val="solid"/>
              <a:round/>
              <a:headEnd type="none" w="med" len="med"/>
              <a:tailEnd type="oval" w="med" len="med"/>
            </a:ln>
          </p:spPr>
        </p:sp>
        <p:cxnSp>
          <p:nvCxnSpPr>
            <p:cNvPr id="53" name="Google Shape;53;p6"/>
            <p:cNvCxnSpPr/>
            <p:nvPr/>
          </p:nvCxnSpPr>
          <p:spPr>
            <a:xfrm>
              <a:off x="8599175" y="4156375"/>
              <a:ext cx="0" cy="1067100"/>
            </a:xfrm>
            <a:prstGeom prst="straightConnector1">
              <a:avLst/>
            </a:prstGeom>
            <a:noFill/>
            <a:ln w="9525" cap="flat" cmpd="sng">
              <a:solidFill>
                <a:schemeClr val="accent1"/>
              </a:solidFill>
              <a:prstDash val="solid"/>
              <a:round/>
              <a:headEnd type="oval" w="med" len="med"/>
              <a:tailEnd type="none" w="med" len="med"/>
            </a:ln>
          </p:spPr>
        </p:cxnSp>
      </p:grpSp>
      <p:pic>
        <p:nvPicPr>
          <p:cNvPr id="54" name="Google Shape;54;p6"/>
          <p:cNvPicPr preferRelativeResize="0"/>
          <p:nvPr/>
        </p:nvPicPr>
        <p:blipFill>
          <a:blip r:embed="rId2">
            <a:alphaModFix/>
          </a:blip>
          <a:stretch>
            <a:fillRect/>
          </a:stretch>
        </p:blipFill>
        <p:spPr>
          <a:xfrm>
            <a:off x="8024899" y="4658424"/>
            <a:ext cx="456876" cy="24295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55"/>
        <p:cNvGrpSpPr/>
        <p:nvPr/>
      </p:nvGrpSpPr>
      <p:grpSpPr>
        <a:xfrm>
          <a:off x="0" y="0"/>
          <a:ext cx="0" cy="0"/>
          <a:chOff x="0" y="0"/>
          <a:chExt cx="0" cy="0"/>
        </a:xfrm>
      </p:grpSpPr>
      <p:sp>
        <p:nvSpPr>
          <p:cNvPr id="56" name="Google Shape;56;p7"/>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57" name="Google Shape;57;p7"/>
          <p:cNvSpPr txBox="1">
            <a:spLocks noGrp="1"/>
          </p:cNvSpPr>
          <p:nvPr>
            <p:ph type="title"/>
          </p:nvPr>
        </p:nvSpPr>
        <p:spPr>
          <a:xfrm>
            <a:off x="720000" y="794275"/>
            <a:ext cx="4855200" cy="9774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8" name="Google Shape;58;p7"/>
          <p:cNvSpPr txBox="1">
            <a:spLocks noGrp="1"/>
          </p:cNvSpPr>
          <p:nvPr>
            <p:ph type="subTitle" idx="1"/>
          </p:nvPr>
        </p:nvSpPr>
        <p:spPr>
          <a:xfrm>
            <a:off x="720000" y="1986050"/>
            <a:ext cx="4855200" cy="20208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grpSp>
        <p:nvGrpSpPr>
          <p:cNvPr id="59" name="Google Shape;59;p7"/>
          <p:cNvGrpSpPr/>
          <p:nvPr/>
        </p:nvGrpSpPr>
        <p:grpSpPr>
          <a:xfrm>
            <a:off x="182702" y="-234952"/>
            <a:ext cx="9024798" cy="5339105"/>
            <a:chOff x="182702" y="-234952"/>
            <a:chExt cx="9024798" cy="5339105"/>
          </a:xfrm>
        </p:grpSpPr>
        <p:pic>
          <p:nvPicPr>
            <p:cNvPr id="60" name="Google Shape;60;p7"/>
            <p:cNvPicPr preferRelativeResize="0"/>
            <p:nvPr/>
          </p:nvPicPr>
          <p:blipFill>
            <a:blip r:embed="rId2">
              <a:alphaModFix/>
            </a:blip>
            <a:stretch>
              <a:fillRect/>
            </a:stretch>
          </p:blipFill>
          <p:spPr>
            <a:xfrm rot="-5400000">
              <a:off x="7298613" y="-283715"/>
              <a:ext cx="1860124" cy="1957650"/>
            </a:xfrm>
            <a:prstGeom prst="rect">
              <a:avLst/>
            </a:prstGeom>
            <a:noFill/>
            <a:ln>
              <a:noFill/>
            </a:ln>
          </p:spPr>
        </p:pic>
        <p:grpSp>
          <p:nvGrpSpPr>
            <p:cNvPr id="61" name="Google Shape;61;p7"/>
            <p:cNvGrpSpPr/>
            <p:nvPr/>
          </p:nvGrpSpPr>
          <p:grpSpPr>
            <a:xfrm>
              <a:off x="182702" y="4549372"/>
              <a:ext cx="1318665" cy="554781"/>
              <a:chOff x="184150" y="4403675"/>
              <a:chExt cx="1412300" cy="594175"/>
            </a:xfrm>
          </p:grpSpPr>
          <p:pic>
            <p:nvPicPr>
              <p:cNvPr id="62" name="Google Shape;62;p7"/>
              <p:cNvPicPr preferRelativeResize="0"/>
              <p:nvPr/>
            </p:nvPicPr>
            <p:blipFill rotWithShape="1">
              <a:blip r:embed="rId3">
                <a:alphaModFix/>
              </a:blip>
              <a:srcRect r="51777"/>
              <a:stretch/>
            </p:blipFill>
            <p:spPr>
              <a:xfrm rot="10800000">
                <a:off x="184150" y="4534925"/>
                <a:ext cx="1190051" cy="462925"/>
              </a:xfrm>
              <a:prstGeom prst="rect">
                <a:avLst/>
              </a:prstGeom>
              <a:noFill/>
              <a:ln>
                <a:noFill/>
              </a:ln>
            </p:spPr>
          </p:pic>
          <p:pic>
            <p:nvPicPr>
              <p:cNvPr id="63" name="Google Shape;63;p7"/>
              <p:cNvPicPr preferRelativeResize="0"/>
              <p:nvPr/>
            </p:nvPicPr>
            <p:blipFill rotWithShape="1">
              <a:blip r:embed="rId3">
                <a:alphaModFix/>
              </a:blip>
              <a:srcRect t="-2240" r="42772" b="2230"/>
              <a:stretch/>
            </p:blipFill>
            <p:spPr>
              <a:xfrm rot="10800000">
                <a:off x="184151" y="4403675"/>
                <a:ext cx="1412299" cy="462950"/>
              </a:xfrm>
              <a:prstGeom prst="rect">
                <a:avLst/>
              </a:prstGeom>
              <a:noFill/>
              <a:ln>
                <a:noFill/>
              </a:ln>
            </p:spPr>
          </p:pic>
        </p:grpSp>
      </p:grpSp>
      <p:pic>
        <p:nvPicPr>
          <p:cNvPr id="64" name="Google Shape;64;p7"/>
          <p:cNvPicPr preferRelativeResize="0"/>
          <p:nvPr/>
        </p:nvPicPr>
        <p:blipFill rotWithShape="1">
          <a:blip r:embed="rId4">
            <a:alphaModFix/>
          </a:blip>
          <a:srcRect l="1941" b="8692"/>
          <a:stretch/>
        </p:blipFill>
        <p:spPr>
          <a:xfrm flipH="1">
            <a:off x="5295899" y="3831200"/>
            <a:ext cx="3854451" cy="1312300"/>
          </a:xfrm>
          <a:prstGeom prst="rect">
            <a:avLst/>
          </a:prstGeom>
          <a:noFill/>
          <a:ln>
            <a:noFill/>
          </a:ln>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5"/>
        <p:cNvGrpSpPr/>
        <p:nvPr/>
      </p:nvGrpSpPr>
      <p:grpSpPr>
        <a:xfrm>
          <a:off x="0" y="0"/>
          <a:ext cx="0" cy="0"/>
          <a:chOff x="0" y="0"/>
          <a:chExt cx="0" cy="0"/>
        </a:xfrm>
      </p:grpSpPr>
      <p:sp>
        <p:nvSpPr>
          <p:cNvPr id="66" name="Google Shape;66;p8"/>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nvGrpSpPr>
          <p:cNvPr id="67" name="Google Shape;67;p8"/>
          <p:cNvGrpSpPr/>
          <p:nvPr/>
        </p:nvGrpSpPr>
        <p:grpSpPr>
          <a:xfrm>
            <a:off x="182700" y="151649"/>
            <a:ext cx="8778600" cy="4853775"/>
            <a:chOff x="182700" y="151649"/>
            <a:chExt cx="8778600" cy="4853775"/>
          </a:xfrm>
        </p:grpSpPr>
        <p:pic>
          <p:nvPicPr>
            <p:cNvPr id="68" name="Google Shape;68;p8"/>
            <p:cNvPicPr preferRelativeResize="0"/>
            <p:nvPr/>
          </p:nvPicPr>
          <p:blipFill>
            <a:blip r:embed="rId2">
              <a:alphaModFix/>
            </a:blip>
            <a:stretch>
              <a:fillRect/>
            </a:stretch>
          </p:blipFill>
          <p:spPr>
            <a:xfrm>
              <a:off x="7232175" y="4603999"/>
              <a:ext cx="1729125" cy="401425"/>
            </a:xfrm>
            <a:prstGeom prst="rect">
              <a:avLst/>
            </a:prstGeom>
            <a:noFill/>
            <a:ln>
              <a:noFill/>
            </a:ln>
          </p:spPr>
        </p:pic>
        <p:pic>
          <p:nvPicPr>
            <p:cNvPr id="69" name="Google Shape;69;p8"/>
            <p:cNvPicPr preferRelativeResize="0"/>
            <p:nvPr/>
          </p:nvPicPr>
          <p:blipFill>
            <a:blip r:embed="rId2">
              <a:alphaModFix/>
            </a:blip>
            <a:stretch>
              <a:fillRect/>
            </a:stretch>
          </p:blipFill>
          <p:spPr>
            <a:xfrm>
              <a:off x="182700" y="151649"/>
              <a:ext cx="1729125" cy="401425"/>
            </a:xfrm>
            <a:prstGeom prst="rect">
              <a:avLst/>
            </a:prstGeom>
            <a:noFill/>
            <a:ln>
              <a:noFill/>
            </a:ln>
          </p:spPr>
        </p:pic>
      </p:grpSp>
      <p:sp>
        <p:nvSpPr>
          <p:cNvPr id="70" name="Google Shape;70;p8"/>
          <p:cNvSpPr txBox="1">
            <a:spLocks noGrp="1"/>
          </p:cNvSpPr>
          <p:nvPr>
            <p:ph type="title"/>
          </p:nvPr>
        </p:nvSpPr>
        <p:spPr>
          <a:xfrm>
            <a:off x="2298600" y="1619250"/>
            <a:ext cx="4546800" cy="1849500"/>
          </a:xfrm>
          <a:prstGeom prst="rect">
            <a:avLst/>
          </a:prstGeom>
          <a:solidFill>
            <a:schemeClr val="lt1"/>
          </a:solidFill>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5000">
                <a:solidFill>
                  <a:schemeClr val="accent2"/>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71"/>
        <p:cNvGrpSpPr/>
        <p:nvPr/>
      </p:nvGrpSpPr>
      <p:grpSpPr>
        <a:xfrm>
          <a:off x="0" y="0"/>
          <a:ext cx="0" cy="0"/>
          <a:chOff x="0" y="0"/>
          <a:chExt cx="0" cy="0"/>
        </a:xfrm>
      </p:grpSpPr>
      <p:sp>
        <p:nvSpPr>
          <p:cNvPr id="72" name="Google Shape;72;p9"/>
          <p:cNvSpPr/>
          <p:nvPr/>
        </p:nvSpPr>
        <p:spPr>
          <a:xfrm>
            <a:off x="182700" y="151650"/>
            <a:ext cx="8778600" cy="4840200"/>
          </a:xfrm>
          <a:prstGeom prst="snip1Rect">
            <a:avLst>
              <a:gd name="adj" fmla="val 4489"/>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73" name="Google Shape;73;p9"/>
          <p:cNvSpPr txBox="1">
            <a:spLocks noGrp="1"/>
          </p:cNvSpPr>
          <p:nvPr>
            <p:ph type="title"/>
          </p:nvPr>
        </p:nvSpPr>
        <p:spPr>
          <a:xfrm>
            <a:off x="2135550" y="1522704"/>
            <a:ext cx="4872900" cy="1501800"/>
          </a:xfrm>
          <a:prstGeom prst="rect">
            <a:avLst/>
          </a:prstGeom>
        </p:spPr>
        <p:txBody>
          <a:bodyPr spcFirstLastPara="1" wrap="square" lIns="91425" tIns="91425" rIns="91425" bIns="91425" anchor="b" anchorCtr="0">
            <a:noAutofit/>
          </a:bodyPr>
          <a:lstStyle>
            <a:lvl1pPr lvl="0" algn="ctr" rtl="0">
              <a:lnSpc>
                <a:spcPct val="115000"/>
              </a:lnSpc>
              <a:spcBef>
                <a:spcPts val="0"/>
              </a:spcBef>
              <a:spcAft>
                <a:spcPts val="0"/>
              </a:spcAft>
              <a:buSzPts val="2800"/>
              <a:buNone/>
              <a:defRPr sz="8600"/>
            </a:lvl1pPr>
            <a:lvl2pPr lvl="1" algn="ctr" rtl="0">
              <a:spcBef>
                <a:spcPts val="0"/>
              </a:spcBef>
              <a:spcAft>
                <a:spcPts val="0"/>
              </a:spcAft>
              <a:buSzPts val="2800"/>
              <a:buNone/>
              <a:defRPr/>
            </a:lvl2pPr>
            <a:lvl3pPr lvl="2" algn="ctr" rtl="0">
              <a:spcBef>
                <a:spcPts val="0"/>
              </a:spcBef>
              <a:spcAft>
                <a:spcPts val="0"/>
              </a:spcAft>
              <a:buSzPts val="2800"/>
              <a:buNone/>
              <a:defRPr/>
            </a:lvl3pPr>
            <a:lvl4pPr lvl="3" algn="ctr" rtl="0">
              <a:spcBef>
                <a:spcPts val="0"/>
              </a:spcBef>
              <a:spcAft>
                <a:spcPts val="0"/>
              </a:spcAft>
              <a:buSzPts val="2800"/>
              <a:buNone/>
              <a:defRPr/>
            </a:lvl4pPr>
            <a:lvl5pPr lvl="4" algn="ctr" rtl="0">
              <a:spcBef>
                <a:spcPts val="0"/>
              </a:spcBef>
              <a:spcAft>
                <a:spcPts val="0"/>
              </a:spcAft>
              <a:buSzPts val="2800"/>
              <a:buNone/>
              <a:defRPr/>
            </a:lvl5pPr>
            <a:lvl6pPr lvl="5" algn="ctr" rtl="0">
              <a:spcBef>
                <a:spcPts val="0"/>
              </a:spcBef>
              <a:spcAft>
                <a:spcPts val="0"/>
              </a:spcAft>
              <a:buSzPts val="2800"/>
              <a:buNone/>
              <a:defRPr/>
            </a:lvl6pPr>
            <a:lvl7pPr lvl="6" algn="ctr" rtl="0">
              <a:spcBef>
                <a:spcPts val="0"/>
              </a:spcBef>
              <a:spcAft>
                <a:spcPts val="0"/>
              </a:spcAft>
              <a:buSzPts val="2800"/>
              <a:buNone/>
              <a:defRPr/>
            </a:lvl7pPr>
            <a:lvl8pPr lvl="7" algn="ctr" rtl="0">
              <a:spcBef>
                <a:spcPts val="0"/>
              </a:spcBef>
              <a:spcAft>
                <a:spcPts val="0"/>
              </a:spcAft>
              <a:buSzPts val="2800"/>
              <a:buNone/>
              <a:defRPr/>
            </a:lvl8pPr>
            <a:lvl9pPr lvl="8" algn="ctr" rtl="0">
              <a:spcBef>
                <a:spcPts val="0"/>
              </a:spcBef>
              <a:spcAft>
                <a:spcPts val="0"/>
              </a:spcAft>
              <a:buSzPts val="2800"/>
              <a:buNone/>
              <a:defRPr/>
            </a:lvl9pPr>
          </a:lstStyle>
          <a:p>
            <a:endParaRPr/>
          </a:p>
        </p:txBody>
      </p:sp>
      <p:sp>
        <p:nvSpPr>
          <p:cNvPr id="74" name="Google Shape;74;p9"/>
          <p:cNvSpPr txBox="1">
            <a:spLocks noGrp="1"/>
          </p:cNvSpPr>
          <p:nvPr>
            <p:ph type="subTitle" idx="1"/>
          </p:nvPr>
        </p:nvSpPr>
        <p:spPr>
          <a:xfrm>
            <a:off x="2135550" y="2842638"/>
            <a:ext cx="4872900" cy="671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5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2"/>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lnSpc>
                <a:spcPct val="115000"/>
              </a:lnSpc>
              <a:spcBef>
                <a:spcPts val="0"/>
              </a:spcBef>
              <a:spcAft>
                <a:spcPts val="0"/>
              </a:spcAft>
              <a:buClr>
                <a:schemeClr val="dk1"/>
              </a:buClr>
              <a:buSzPts val="2800"/>
              <a:buFont typeface="IBM Plex Mono"/>
              <a:buNone/>
              <a:defRPr sz="2800" b="1">
                <a:solidFill>
                  <a:schemeClr val="dk1"/>
                </a:solidFill>
                <a:latin typeface="IBM Plex Mono"/>
                <a:ea typeface="IBM Plex Mono"/>
                <a:cs typeface="IBM Plex Mono"/>
                <a:sym typeface="IBM Plex Mono"/>
              </a:defRPr>
            </a:lvl1pPr>
            <a:lvl2pPr lvl="1" rtl="0">
              <a:spcBef>
                <a:spcPts val="0"/>
              </a:spcBef>
              <a:spcAft>
                <a:spcPts val="0"/>
              </a:spcAft>
              <a:buClr>
                <a:schemeClr val="dk1"/>
              </a:buClr>
              <a:buSzPts val="2800"/>
              <a:buFont typeface="IBM Plex Mono"/>
              <a:buNone/>
              <a:defRPr sz="2800" b="1">
                <a:solidFill>
                  <a:schemeClr val="dk1"/>
                </a:solidFill>
                <a:latin typeface="IBM Plex Mono"/>
                <a:ea typeface="IBM Plex Mono"/>
                <a:cs typeface="IBM Plex Mono"/>
                <a:sym typeface="IBM Plex Mono"/>
              </a:defRPr>
            </a:lvl2pPr>
            <a:lvl3pPr lvl="2" rtl="0">
              <a:spcBef>
                <a:spcPts val="0"/>
              </a:spcBef>
              <a:spcAft>
                <a:spcPts val="0"/>
              </a:spcAft>
              <a:buClr>
                <a:schemeClr val="dk1"/>
              </a:buClr>
              <a:buSzPts val="2800"/>
              <a:buFont typeface="IBM Plex Mono"/>
              <a:buNone/>
              <a:defRPr sz="2800" b="1">
                <a:solidFill>
                  <a:schemeClr val="dk1"/>
                </a:solidFill>
                <a:latin typeface="IBM Plex Mono"/>
                <a:ea typeface="IBM Plex Mono"/>
                <a:cs typeface="IBM Plex Mono"/>
                <a:sym typeface="IBM Plex Mono"/>
              </a:defRPr>
            </a:lvl3pPr>
            <a:lvl4pPr lvl="3" rtl="0">
              <a:spcBef>
                <a:spcPts val="0"/>
              </a:spcBef>
              <a:spcAft>
                <a:spcPts val="0"/>
              </a:spcAft>
              <a:buClr>
                <a:schemeClr val="dk1"/>
              </a:buClr>
              <a:buSzPts val="2800"/>
              <a:buFont typeface="IBM Plex Mono"/>
              <a:buNone/>
              <a:defRPr sz="2800" b="1">
                <a:solidFill>
                  <a:schemeClr val="dk1"/>
                </a:solidFill>
                <a:latin typeface="IBM Plex Mono"/>
                <a:ea typeface="IBM Plex Mono"/>
                <a:cs typeface="IBM Plex Mono"/>
                <a:sym typeface="IBM Plex Mono"/>
              </a:defRPr>
            </a:lvl4pPr>
            <a:lvl5pPr lvl="4" rtl="0">
              <a:spcBef>
                <a:spcPts val="0"/>
              </a:spcBef>
              <a:spcAft>
                <a:spcPts val="0"/>
              </a:spcAft>
              <a:buClr>
                <a:schemeClr val="dk1"/>
              </a:buClr>
              <a:buSzPts val="2800"/>
              <a:buFont typeface="IBM Plex Mono"/>
              <a:buNone/>
              <a:defRPr sz="2800" b="1">
                <a:solidFill>
                  <a:schemeClr val="dk1"/>
                </a:solidFill>
                <a:latin typeface="IBM Plex Mono"/>
                <a:ea typeface="IBM Plex Mono"/>
                <a:cs typeface="IBM Plex Mono"/>
                <a:sym typeface="IBM Plex Mono"/>
              </a:defRPr>
            </a:lvl5pPr>
            <a:lvl6pPr lvl="5" rtl="0">
              <a:spcBef>
                <a:spcPts val="0"/>
              </a:spcBef>
              <a:spcAft>
                <a:spcPts val="0"/>
              </a:spcAft>
              <a:buClr>
                <a:schemeClr val="dk1"/>
              </a:buClr>
              <a:buSzPts val="2800"/>
              <a:buFont typeface="IBM Plex Mono"/>
              <a:buNone/>
              <a:defRPr sz="2800" b="1">
                <a:solidFill>
                  <a:schemeClr val="dk1"/>
                </a:solidFill>
                <a:latin typeface="IBM Plex Mono"/>
                <a:ea typeface="IBM Plex Mono"/>
                <a:cs typeface="IBM Plex Mono"/>
                <a:sym typeface="IBM Plex Mono"/>
              </a:defRPr>
            </a:lvl6pPr>
            <a:lvl7pPr lvl="6" rtl="0">
              <a:spcBef>
                <a:spcPts val="0"/>
              </a:spcBef>
              <a:spcAft>
                <a:spcPts val="0"/>
              </a:spcAft>
              <a:buClr>
                <a:schemeClr val="dk1"/>
              </a:buClr>
              <a:buSzPts val="2800"/>
              <a:buFont typeface="IBM Plex Mono"/>
              <a:buNone/>
              <a:defRPr sz="2800" b="1">
                <a:solidFill>
                  <a:schemeClr val="dk1"/>
                </a:solidFill>
                <a:latin typeface="IBM Plex Mono"/>
                <a:ea typeface="IBM Plex Mono"/>
                <a:cs typeface="IBM Plex Mono"/>
                <a:sym typeface="IBM Plex Mono"/>
              </a:defRPr>
            </a:lvl7pPr>
            <a:lvl8pPr lvl="7" rtl="0">
              <a:spcBef>
                <a:spcPts val="0"/>
              </a:spcBef>
              <a:spcAft>
                <a:spcPts val="0"/>
              </a:spcAft>
              <a:buClr>
                <a:schemeClr val="dk1"/>
              </a:buClr>
              <a:buSzPts val="2800"/>
              <a:buFont typeface="IBM Plex Mono"/>
              <a:buNone/>
              <a:defRPr sz="2800" b="1">
                <a:solidFill>
                  <a:schemeClr val="dk1"/>
                </a:solidFill>
                <a:latin typeface="IBM Plex Mono"/>
                <a:ea typeface="IBM Plex Mono"/>
                <a:cs typeface="IBM Plex Mono"/>
                <a:sym typeface="IBM Plex Mono"/>
              </a:defRPr>
            </a:lvl8pPr>
            <a:lvl9pPr lvl="8" rtl="0">
              <a:spcBef>
                <a:spcPts val="0"/>
              </a:spcBef>
              <a:spcAft>
                <a:spcPts val="0"/>
              </a:spcAft>
              <a:buClr>
                <a:schemeClr val="dk1"/>
              </a:buClr>
              <a:buSzPts val="2800"/>
              <a:buFont typeface="IBM Plex Mono"/>
              <a:buNone/>
              <a:defRPr sz="2800" b="1">
                <a:solidFill>
                  <a:schemeClr val="dk1"/>
                </a:solidFill>
                <a:latin typeface="IBM Plex Mono"/>
                <a:ea typeface="IBM Plex Mono"/>
                <a:cs typeface="IBM Plex Mono"/>
                <a:sym typeface="IBM Plex Mono"/>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1pPr>
            <a:lvl2pPr marL="914400" lvl="1"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2pPr>
            <a:lvl3pPr marL="1371600" lvl="2"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3pPr>
            <a:lvl4pPr marL="1828800" lvl="3"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4pPr>
            <a:lvl5pPr marL="2286000" lvl="4"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5pPr>
            <a:lvl6pPr marL="2743200" lvl="5"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6pPr>
            <a:lvl7pPr marL="3200400" lvl="6"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7pPr>
            <a:lvl8pPr marL="3657600" lvl="7"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8pPr>
            <a:lvl9pPr marL="4114800" lvl="8" indent="-317500">
              <a:lnSpc>
                <a:spcPct val="115000"/>
              </a:lnSpc>
              <a:spcBef>
                <a:spcPts val="0"/>
              </a:spcBef>
              <a:spcAft>
                <a:spcPts val="0"/>
              </a:spcAft>
              <a:buClr>
                <a:schemeClr val="dk1"/>
              </a:buClr>
              <a:buSzPts val="1400"/>
              <a:buFont typeface="Archivo"/>
              <a:buChar char="■"/>
              <a:defRPr>
                <a:solidFill>
                  <a:schemeClr val="dk1"/>
                </a:solidFill>
                <a:latin typeface="Archivo"/>
                <a:ea typeface="Archivo"/>
                <a:cs typeface="Archivo"/>
                <a:sym typeface="Archiv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8" r:id="rId9"/>
    <p:sldLayoutId id="2147483668" r:id="rId10"/>
    <p:sldLayoutId id="2147483669" r:id="rId11"/>
    <p:sldLayoutId id="2147483674" r:id="rId12"/>
    <p:sldLayoutId id="2147483677" r:id="rId13"/>
    <p:sldLayoutId id="2147483678" r:id="rId14"/>
    <p:sldLayoutId id="2147483681" r:id="rId15"/>
    <p:sldLayoutId id="2147483682" r:id="rId1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1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8.xml"/><Relationship Id="rId6" Type="http://schemas.openxmlformats.org/officeDocument/2006/relationships/image" Target="../media/image15.png"/><Relationship Id="rId5" Type="http://schemas.openxmlformats.org/officeDocument/2006/relationships/image" Target="../media/image10.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image" Target="../media/image16.jpg"/><Relationship Id="rId5" Type="http://schemas.openxmlformats.org/officeDocument/2006/relationships/image" Target="../media/image15.png"/><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6.xml"/><Relationship Id="rId6" Type="http://schemas.openxmlformats.org/officeDocument/2006/relationships/image" Target="../media/image19.png"/><Relationship Id="rId5" Type="http://schemas.microsoft.com/office/2007/relationships/hdphoto" Target="../media/hdphoto1.wdp"/><Relationship Id="rId4" Type="http://schemas.openxmlformats.org/officeDocument/2006/relationships/image" Target="../media/image1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pic>
        <p:nvPicPr>
          <p:cNvPr id="390" name="Google Shape;390;p40"/>
          <p:cNvPicPr preferRelativeResize="0"/>
          <p:nvPr/>
        </p:nvPicPr>
        <p:blipFill rotWithShape="1">
          <a:blip r:embed="rId3">
            <a:alphaModFix/>
          </a:blip>
          <a:srcRect l="2123" b="9502"/>
          <a:stretch/>
        </p:blipFill>
        <p:spPr>
          <a:xfrm>
            <a:off x="0" y="3692921"/>
            <a:ext cx="4304653" cy="1455275"/>
          </a:xfrm>
          <a:prstGeom prst="rect">
            <a:avLst/>
          </a:prstGeom>
          <a:noFill/>
          <a:ln>
            <a:noFill/>
          </a:ln>
        </p:spPr>
      </p:pic>
      <p:pic>
        <p:nvPicPr>
          <p:cNvPr id="391" name="Google Shape;391;p40"/>
          <p:cNvPicPr preferRelativeResize="0"/>
          <p:nvPr/>
        </p:nvPicPr>
        <p:blipFill rotWithShape="1">
          <a:blip r:embed="rId4">
            <a:alphaModFix/>
          </a:blip>
          <a:srcRect t="19097" r="5042" b="2954"/>
          <a:stretch/>
        </p:blipFill>
        <p:spPr>
          <a:xfrm>
            <a:off x="2396525" y="3055175"/>
            <a:ext cx="3716124" cy="958850"/>
          </a:xfrm>
          <a:prstGeom prst="rect">
            <a:avLst/>
          </a:prstGeom>
          <a:noFill/>
          <a:ln>
            <a:noFill/>
          </a:ln>
        </p:spPr>
      </p:pic>
      <p:pic>
        <p:nvPicPr>
          <p:cNvPr id="392" name="Google Shape;392;p40"/>
          <p:cNvPicPr preferRelativeResize="0"/>
          <p:nvPr/>
        </p:nvPicPr>
        <p:blipFill>
          <a:blip r:embed="rId5">
            <a:alphaModFix/>
          </a:blip>
          <a:stretch>
            <a:fillRect/>
          </a:stretch>
        </p:blipFill>
        <p:spPr>
          <a:xfrm rot="10800000">
            <a:off x="7519424" y="3535074"/>
            <a:ext cx="456876" cy="242950"/>
          </a:xfrm>
          <a:prstGeom prst="rect">
            <a:avLst/>
          </a:prstGeom>
          <a:noFill/>
          <a:ln>
            <a:noFill/>
          </a:ln>
        </p:spPr>
      </p:pic>
      <p:sp>
        <p:nvSpPr>
          <p:cNvPr id="393" name="Google Shape;393;p40"/>
          <p:cNvSpPr txBox="1">
            <a:spLocks noGrp="1"/>
          </p:cNvSpPr>
          <p:nvPr>
            <p:ph type="ctrTitle"/>
          </p:nvPr>
        </p:nvSpPr>
        <p:spPr>
          <a:xfrm>
            <a:off x="1234950" y="1398100"/>
            <a:ext cx="6486900" cy="1560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de" dirty="0"/>
              <a:t>Project Work</a:t>
            </a:r>
            <a:endParaRPr dirty="0"/>
          </a:p>
          <a:p>
            <a:pPr marL="0" lvl="0" indent="0" algn="l" rtl="0">
              <a:spcBef>
                <a:spcPts val="0"/>
              </a:spcBef>
              <a:spcAft>
                <a:spcPts val="0"/>
              </a:spcAft>
              <a:buNone/>
            </a:pPr>
            <a:r>
              <a:rPr lang="de" sz="2800" dirty="0">
                <a:solidFill>
                  <a:schemeClr val="accent2"/>
                </a:solidFill>
              </a:rPr>
              <a:t>Programming for Data Science</a:t>
            </a:r>
            <a:endParaRPr sz="2800" dirty="0">
              <a:solidFill>
                <a:schemeClr val="accent2"/>
              </a:solidFill>
            </a:endParaRPr>
          </a:p>
        </p:txBody>
      </p:sp>
      <p:sp>
        <p:nvSpPr>
          <p:cNvPr id="394" name="Google Shape;394;p40"/>
          <p:cNvSpPr txBox="1">
            <a:spLocks noGrp="1"/>
          </p:cNvSpPr>
          <p:nvPr>
            <p:ph type="subTitle" idx="1"/>
          </p:nvPr>
        </p:nvSpPr>
        <p:spPr>
          <a:xfrm>
            <a:off x="4478400" y="3461549"/>
            <a:ext cx="3803074" cy="958849"/>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sz="1200" dirty="0"/>
              <a:t>Brancaccio Denise       - mat. 0222800163</a:t>
            </a:r>
          </a:p>
          <a:p>
            <a:pPr marL="0" lvl="0" indent="0" algn="l" rtl="0">
              <a:spcBef>
                <a:spcPts val="0"/>
              </a:spcBef>
              <a:spcAft>
                <a:spcPts val="0"/>
              </a:spcAft>
              <a:buNone/>
            </a:pPr>
            <a:r>
              <a:rPr lang="de" sz="1200" dirty="0"/>
              <a:t>Brando Lucia	                  - mat. 0222800162</a:t>
            </a:r>
          </a:p>
          <a:p>
            <a:pPr marL="0" lvl="0" indent="0" algn="l" rtl="0">
              <a:spcBef>
                <a:spcPts val="0"/>
              </a:spcBef>
              <a:spcAft>
                <a:spcPts val="0"/>
              </a:spcAft>
              <a:buNone/>
            </a:pPr>
            <a:r>
              <a:rPr lang="de" sz="1200" dirty="0"/>
              <a:t>Di Maio Bruno Maria    - mat. 0222800149</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5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dirty="0"/>
              <a:t>Analisi della readability</a:t>
            </a:r>
            <a:endParaRPr dirty="0"/>
          </a:p>
        </p:txBody>
      </p:sp>
      <p:sp>
        <p:nvSpPr>
          <p:cNvPr id="507" name="Google Shape;507;p50"/>
          <p:cNvSpPr txBox="1">
            <a:spLocks noGrp="1"/>
          </p:cNvSpPr>
          <p:nvPr>
            <p:ph type="subTitle" idx="3"/>
          </p:nvPr>
        </p:nvSpPr>
        <p:spPr>
          <a:xfrm>
            <a:off x="720000" y="3286835"/>
            <a:ext cx="22089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sz="1100" dirty="0"/>
              <a:t>Complessità del discorso in base alla lunghezza delle frasi e alla percentuale di parole complesse</a:t>
            </a:r>
            <a:endParaRPr sz="1100" dirty="0"/>
          </a:p>
        </p:txBody>
      </p:sp>
      <p:sp>
        <p:nvSpPr>
          <p:cNvPr id="508" name="Google Shape;508;p50"/>
          <p:cNvSpPr txBox="1">
            <a:spLocks noGrp="1"/>
          </p:cNvSpPr>
          <p:nvPr>
            <p:ph type="subTitle" idx="1"/>
          </p:nvPr>
        </p:nvSpPr>
        <p:spPr>
          <a:xfrm>
            <a:off x="720000" y="1992240"/>
            <a:ext cx="22089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sz="1100" dirty="0"/>
              <a:t>Identifica il tono formale o informale del discorso in esame</a:t>
            </a:r>
            <a:endParaRPr sz="1100" dirty="0"/>
          </a:p>
        </p:txBody>
      </p:sp>
      <p:sp>
        <p:nvSpPr>
          <p:cNvPr id="509" name="Google Shape;509;p50"/>
          <p:cNvSpPr txBox="1">
            <a:spLocks noGrp="1"/>
          </p:cNvSpPr>
          <p:nvPr>
            <p:ph type="subTitle" idx="2"/>
          </p:nvPr>
        </p:nvSpPr>
        <p:spPr>
          <a:xfrm>
            <a:off x="3467622" y="1992240"/>
            <a:ext cx="22089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sz="1100" dirty="0"/>
              <a:t>Semplicità di lettura basata sulla lunghezza delle frasi e sul numero di sillabe per parola</a:t>
            </a:r>
            <a:endParaRPr sz="1100" dirty="0"/>
          </a:p>
        </p:txBody>
      </p:sp>
      <p:sp>
        <p:nvSpPr>
          <p:cNvPr id="510" name="Google Shape;510;p50"/>
          <p:cNvSpPr txBox="1">
            <a:spLocks noGrp="1"/>
          </p:cNvSpPr>
          <p:nvPr>
            <p:ph type="subTitle" idx="4"/>
          </p:nvPr>
        </p:nvSpPr>
        <p:spPr>
          <a:xfrm>
            <a:off x="3467622" y="3286835"/>
            <a:ext cx="22089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sz="1100" dirty="0"/>
              <a:t>Altro valore di riferimento per la complessità del discorso sulla base della lunghezza delle frasi e sulle parole complesse</a:t>
            </a:r>
            <a:endParaRPr sz="1100" b="1" dirty="0"/>
          </a:p>
        </p:txBody>
      </p:sp>
      <p:sp>
        <p:nvSpPr>
          <p:cNvPr id="511" name="Google Shape;511;p50"/>
          <p:cNvSpPr txBox="1">
            <a:spLocks noGrp="1"/>
          </p:cNvSpPr>
          <p:nvPr>
            <p:ph type="subTitle" idx="5"/>
          </p:nvPr>
        </p:nvSpPr>
        <p:spPr>
          <a:xfrm>
            <a:off x="6215244" y="1992240"/>
            <a:ext cx="22089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sz="1100" dirty="0"/>
              <a:t>Anni di istruzione necessari per la comprensione del testo</a:t>
            </a:r>
            <a:endParaRPr sz="1100" dirty="0"/>
          </a:p>
        </p:txBody>
      </p:sp>
      <p:sp>
        <p:nvSpPr>
          <p:cNvPr id="512" name="Google Shape;512;p50"/>
          <p:cNvSpPr txBox="1">
            <a:spLocks noGrp="1"/>
          </p:cNvSpPr>
          <p:nvPr>
            <p:ph type="subTitle" idx="6"/>
          </p:nvPr>
        </p:nvSpPr>
        <p:spPr>
          <a:xfrm>
            <a:off x="6215244" y="3286835"/>
            <a:ext cx="22089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sz="1100" dirty="0"/>
              <a:t>Sintesi de</a:t>
            </a:r>
            <a:r>
              <a:rPr lang="it-IT" sz="1100" dirty="0"/>
              <a:t>i</a:t>
            </a:r>
            <a:r>
              <a:rPr lang="de" sz="1100" dirty="0"/>
              <a:t> risultati in un livello scolastico approssimativo</a:t>
            </a:r>
            <a:endParaRPr sz="1100" dirty="0"/>
          </a:p>
        </p:txBody>
      </p:sp>
      <p:sp>
        <p:nvSpPr>
          <p:cNvPr id="513" name="Google Shape;513;p50"/>
          <p:cNvSpPr txBox="1">
            <a:spLocks noGrp="1"/>
          </p:cNvSpPr>
          <p:nvPr>
            <p:ph type="subTitle" idx="7"/>
          </p:nvPr>
        </p:nvSpPr>
        <p:spPr>
          <a:xfrm>
            <a:off x="720976" y="1719161"/>
            <a:ext cx="2206800" cy="34926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de" sz="1200" dirty="0"/>
              <a:t>Tone</a:t>
            </a:r>
            <a:endParaRPr sz="1200" dirty="0"/>
          </a:p>
        </p:txBody>
      </p:sp>
      <p:sp>
        <p:nvSpPr>
          <p:cNvPr id="514" name="Google Shape;514;p50"/>
          <p:cNvSpPr txBox="1">
            <a:spLocks noGrp="1"/>
          </p:cNvSpPr>
          <p:nvPr>
            <p:ph type="subTitle" idx="8"/>
          </p:nvPr>
        </p:nvSpPr>
        <p:spPr>
          <a:xfrm>
            <a:off x="3468598" y="1719161"/>
            <a:ext cx="2206800" cy="34926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t>Flesch Reading Ease</a:t>
            </a:r>
          </a:p>
        </p:txBody>
      </p:sp>
      <p:sp>
        <p:nvSpPr>
          <p:cNvPr id="515" name="Google Shape;515;p50"/>
          <p:cNvSpPr txBox="1">
            <a:spLocks noGrp="1"/>
          </p:cNvSpPr>
          <p:nvPr>
            <p:ph type="subTitle" idx="9"/>
          </p:nvPr>
        </p:nvSpPr>
        <p:spPr>
          <a:xfrm>
            <a:off x="6216220" y="1719161"/>
            <a:ext cx="2206800" cy="34926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200" dirty="0"/>
              <a:t>Flesch Kincaid Grade</a:t>
            </a:r>
          </a:p>
        </p:txBody>
      </p:sp>
      <p:sp>
        <p:nvSpPr>
          <p:cNvPr id="516" name="Google Shape;516;p50"/>
          <p:cNvSpPr txBox="1">
            <a:spLocks noGrp="1"/>
          </p:cNvSpPr>
          <p:nvPr>
            <p:ph type="subTitle" idx="13"/>
          </p:nvPr>
        </p:nvSpPr>
        <p:spPr>
          <a:xfrm>
            <a:off x="721001" y="3013769"/>
            <a:ext cx="2206800" cy="34926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de" sz="1200" dirty="0"/>
              <a:t>Gunning Fog</a:t>
            </a:r>
            <a:endParaRPr sz="1200" dirty="0"/>
          </a:p>
        </p:txBody>
      </p:sp>
      <p:sp>
        <p:nvSpPr>
          <p:cNvPr id="517" name="Google Shape;517;p50"/>
          <p:cNvSpPr txBox="1">
            <a:spLocks noGrp="1"/>
          </p:cNvSpPr>
          <p:nvPr>
            <p:ph type="subTitle" idx="14"/>
          </p:nvPr>
        </p:nvSpPr>
        <p:spPr>
          <a:xfrm>
            <a:off x="3468623" y="3013769"/>
            <a:ext cx="2206800" cy="34926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de" sz="1200" dirty="0"/>
              <a:t>Smog Index</a:t>
            </a:r>
            <a:endParaRPr sz="1200" dirty="0"/>
          </a:p>
        </p:txBody>
      </p:sp>
      <p:sp>
        <p:nvSpPr>
          <p:cNvPr id="518" name="Google Shape;518;p50"/>
          <p:cNvSpPr txBox="1">
            <a:spLocks noGrp="1"/>
          </p:cNvSpPr>
          <p:nvPr>
            <p:ph type="subTitle" idx="15"/>
          </p:nvPr>
        </p:nvSpPr>
        <p:spPr>
          <a:xfrm>
            <a:off x="6216245" y="3013769"/>
            <a:ext cx="2206800" cy="34926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de" sz="1200" dirty="0"/>
              <a:t>Text Standard</a:t>
            </a:r>
            <a:endParaRPr sz="1200" dirty="0"/>
          </a:p>
        </p:txBody>
      </p:sp>
      <p:sp>
        <p:nvSpPr>
          <p:cNvPr id="519" name="Google Shape;519;p50"/>
          <p:cNvSpPr/>
          <p:nvPr/>
        </p:nvSpPr>
        <p:spPr>
          <a:xfrm>
            <a:off x="6291598" y="1441375"/>
            <a:ext cx="281667" cy="281972"/>
          </a:xfrm>
          <a:custGeom>
            <a:avLst/>
            <a:gdLst/>
            <a:ahLst/>
            <a:cxnLst/>
            <a:rect l="l" t="t" r="r" b="b"/>
            <a:pathLst>
              <a:path w="915" h="916" extrusionOk="0">
                <a:moveTo>
                  <a:pt x="457" y="538"/>
                </a:moveTo>
                <a:cubicBezTo>
                  <a:pt x="502" y="538"/>
                  <a:pt x="538" y="502"/>
                  <a:pt x="538" y="458"/>
                </a:cubicBezTo>
                <a:cubicBezTo>
                  <a:pt x="538" y="413"/>
                  <a:pt x="502" y="377"/>
                  <a:pt x="457" y="377"/>
                </a:cubicBezTo>
                <a:cubicBezTo>
                  <a:pt x="413" y="377"/>
                  <a:pt x="377" y="413"/>
                  <a:pt x="377" y="458"/>
                </a:cubicBezTo>
                <a:cubicBezTo>
                  <a:pt x="377" y="502"/>
                  <a:pt x="413" y="538"/>
                  <a:pt x="457" y="538"/>
                </a:cubicBezTo>
                <a:moveTo>
                  <a:pt x="888" y="431"/>
                </a:moveTo>
                <a:cubicBezTo>
                  <a:pt x="902" y="431"/>
                  <a:pt x="914" y="421"/>
                  <a:pt x="915" y="407"/>
                </a:cubicBezTo>
                <a:cubicBezTo>
                  <a:pt x="917" y="391"/>
                  <a:pt x="904" y="378"/>
                  <a:pt x="889" y="378"/>
                </a:cubicBezTo>
                <a:lnTo>
                  <a:pt x="806" y="378"/>
                </a:lnTo>
                <a:lnTo>
                  <a:pt x="806" y="324"/>
                </a:lnTo>
                <a:lnTo>
                  <a:pt x="888" y="324"/>
                </a:lnTo>
                <a:cubicBezTo>
                  <a:pt x="902" y="324"/>
                  <a:pt x="914" y="314"/>
                  <a:pt x="915" y="300"/>
                </a:cubicBezTo>
                <a:cubicBezTo>
                  <a:pt x="917" y="284"/>
                  <a:pt x="904" y="271"/>
                  <a:pt x="889" y="271"/>
                </a:cubicBezTo>
                <a:lnTo>
                  <a:pt x="806" y="271"/>
                </a:lnTo>
                <a:lnTo>
                  <a:pt x="806" y="190"/>
                </a:lnTo>
                <a:cubicBezTo>
                  <a:pt x="806" y="146"/>
                  <a:pt x="770" y="110"/>
                  <a:pt x="726" y="110"/>
                </a:cubicBezTo>
                <a:lnTo>
                  <a:pt x="646" y="110"/>
                </a:lnTo>
                <a:lnTo>
                  <a:pt x="646" y="28"/>
                </a:lnTo>
                <a:cubicBezTo>
                  <a:pt x="646" y="14"/>
                  <a:pt x="635" y="2"/>
                  <a:pt x="621" y="1"/>
                </a:cubicBezTo>
                <a:cubicBezTo>
                  <a:pt x="605" y="-1"/>
                  <a:pt x="592" y="12"/>
                  <a:pt x="592" y="27"/>
                </a:cubicBezTo>
                <a:lnTo>
                  <a:pt x="592" y="110"/>
                </a:lnTo>
                <a:lnTo>
                  <a:pt x="538" y="110"/>
                </a:lnTo>
                <a:lnTo>
                  <a:pt x="538" y="28"/>
                </a:lnTo>
                <a:cubicBezTo>
                  <a:pt x="538" y="14"/>
                  <a:pt x="528" y="2"/>
                  <a:pt x="514" y="1"/>
                </a:cubicBezTo>
                <a:cubicBezTo>
                  <a:pt x="498" y="-1"/>
                  <a:pt x="485" y="12"/>
                  <a:pt x="485" y="27"/>
                </a:cubicBezTo>
                <a:lnTo>
                  <a:pt x="485" y="110"/>
                </a:lnTo>
                <a:lnTo>
                  <a:pt x="431" y="110"/>
                </a:lnTo>
                <a:lnTo>
                  <a:pt x="431" y="28"/>
                </a:lnTo>
                <a:cubicBezTo>
                  <a:pt x="431" y="14"/>
                  <a:pt x="421" y="2"/>
                  <a:pt x="407" y="1"/>
                </a:cubicBezTo>
                <a:cubicBezTo>
                  <a:pt x="391" y="-1"/>
                  <a:pt x="377" y="12"/>
                  <a:pt x="377" y="27"/>
                </a:cubicBezTo>
                <a:lnTo>
                  <a:pt x="377" y="110"/>
                </a:lnTo>
                <a:lnTo>
                  <a:pt x="324" y="110"/>
                </a:lnTo>
                <a:lnTo>
                  <a:pt x="324" y="28"/>
                </a:lnTo>
                <a:cubicBezTo>
                  <a:pt x="324" y="14"/>
                  <a:pt x="313" y="2"/>
                  <a:pt x="299" y="1"/>
                </a:cubicBezTo>
                <a:cubicBezTo>
                  <a:pt x="283" y="-1"/>
                  <a:pt x="270" y="12"/>
                  <a:pt x="270" y="27"/>
                </a:cubicBezTo>
                <a:lnTo>
                  <a:pt x="270" y="110"/>
                </a:lnTo>
                <a:lnTo>
                  <a:pt x="190" y="110"/>
                </a:lnTo>
                <a:cubicBezTo>
                  <a:pt x="145" y="110"/>
                  <a:pt x="109" y="146"/>
                  <a:pt x="109" y="190"/>
                </a:cubicBezTo>
                <a:lnTo>
                  <a:pt x="109" y="271"/>
                </a:lnTo>
                <a:lnTo>
                  <a:pt x="28" y="271"/>
                </a:lnTo>
                <a:cubicBezTo>
                  <a:pt x="14" y="271"/>
                  <a:pt x="2" y="281"/>
                  <a:pt x="0" y="295"/>
                </a:cubicBezTo>
                <a:cubicBezTo>
                  <a:pt x="-1" y="311"/>
                  <a:pt x="12" y="324"/>
                  <a:pt x="27" y="324"/>
                </a:cubicBezTo>
                <a:lnTo>
                  <a:pt x="109" y="324"/>
                </a:lnTo>
                <a:lnTo>
                  <a:pt x="109" y="378"/>
                </a:lnTo>
                <a:lnTo>
                  <a:pt x="28" y="378"/>
                </a:lnTo>
                <a:cubicBezTo>
                  <a:pt x="14" y="378"/>
                  <a:pt x="2" y="388"/>
                  <a:pt x="0" y="402"/>
                </a:cubicBezTo>
                <a:cubicBezTo>
                  <a:pt x="-1" y="418"/>
                  <a:pt x="12" y="431"/>
                  <a:pt x="27" y="431"/>
                </a:cubicBezTo>
                <a:lnTo>
                  <a:pt x="109" y="431"/>
                </a:lnTo>
                <a:lnTo>
                  <a:pt x="109" y="485"/>
                </a:lnTo>
                <a:lnTo>
                  <a:pt x="28" y="485"/>
                </a:lnTo>
                <a:cubicBezTo>
                  <a:pt x="14" y="485"/>
                  <a:pt x="2" y="495"/>
                  <a:pt x="0" y="509"/>
                </a:cubicBezTo>
                <a:cubicBezTo>
                  <a:pt x="-1" y="525"/>
                  <a:pt x="12" y="539"/>
                  <a:pt x="27" y="539"/>
                </a:cubicBezTo>
                <a:lnTo>
                  <a:pt x="109" y="539"/>
                </a:lnTo>
                <a:lnTo>
                  <a:pt x="109" y="592"/>
                </a:lnTo>
                <a:lnTo>
                  <a:pt x="28" y="592"/>
                </a:lnTo>
                <a:cubicBezTo>
                  <a:pt x="14" y="592"/>
                  <a:pt x="2" y="603"/>
                  <a:pt x="0" y="617"/>
                </a:cubicBezTo>
                <a:cubicBezTo>
                  <a:pt x="-1" y="633"/>
                  <a:pt x="12" y="646"/>
                  <a:pt x="27" y="646"/>
                </a:cubicBezTo>
                <a:lnTo>
                  <a:pt x="109" y="646"/>
                </a:lnTo>
                <a:lnTo>
                  <a:pt x="109" y="726"/>
                </a:lnTo>
                <a:cubicBezTo>
                  <a:pt x="109" y="771"/>
                  <a:pt x="145" y="807"/>
                  <a:pt x="190" y="807"/>
                </a:cubicBezTo>
                <a:lnTo>
                  <a:pt x="270" y="807"/>
                </a:lnTo>
                <a:lnTo>
                  <a:pt x="270" y="888"/>
                </a:lnTo>
                <a:cubicBezTo>
                  <a:pt x="270" y="902"/>
                  <a:pt x="281" y="914"/>
                  <a:pt x="295" y="916"/>
                </a:cubicBezTo>
                <a:cubicBezTo>
                  <a:pt x="311" y="917"/>
                  <a:pt x="324" y="905"/>
                  <a:pt x="324" y="889"/>
                </a:cubicBezTo>
                <a:lnTo>
                  <a:pt x="324" y="807"/>
                </a:lnTo>
                <a:lnTo>
                  <a:pt x="377" y="807"/>
                </a:lnTo>
                <a:lnTo>
                  <a:pt x="377" y="888"/>
                </a:lnTo>
                <a:cubicBezTo>
                  <a:pt x="377" y="902"/>
                  <a:pt x="388" y="914"/>
                  <a:pt x="402" y="916"/>
                </a:cubicBezTo>
                <a:cubicBezTo>
                  <a:pt x="418" y="917"/>
                  <a:pt x="431" y="905"/>
                  <a:pt x="431" y="889"/>
                </a:cubicBezTo>
                <a:lnTo>
                  <a:pt x="431" y="807"/>
                </a:lnTo>
                <a:lnTo>
                  <a:pt x="485" y="807"/>
                </a:lnTo>
                <a:lnTo>
                  <a:pt x="485" y="888"/>
                </a:lnTo>
                <a:cubicBezTo>
                  <a:pt x="485" y="902"/>
                  <a:pt x="495" y="914"/>
                  <a:pt x="509" y="916"/>
                </a:cubicBezTo>
                <a:cubicBezTo>
                  <a:pt x="525" y="917"/>
                  <a:pt x="538" y="905"/>
                  <a:pt x="538" y="889"/>
                </a:cubicBezTo>
                <a:lnTo>
                  <a:pt x="538" y="807"/>
                </a:lnTo>
                <a:lnTo>
                  <a:pt x="592" y="807"/>
                </a:lnTo>
                <a:lnTo>
                  <a:pt x="592" y="888"/>
                </a:lnTo>
                <a:cubicBezTo>
                  <a:pt x="592" y="902"/>
                  <a:pt x="602" y="914"/>
                  <a:pt x="616" y="916"/>
                </a:cubicBezTo>
                <a:cubicBezTo>
                  <a:pt x="632" y="917"/>
                  <a:pt x="646" y="905"/>
                  <a:pt x="646" y="889"/>
                </a:cubicBezTo>
                <a:lnTo>
                  <a:pt x="646" y="807"/>
                </a:lnTo>
                <a:lnTo>
                  <a:pt x="726" y="807"/>
                </a:lnTo>
                <a:cubicBezTo>
                  <a:pt x="770" y="807"/>
                  <a:pt x="806" y="771"/>
                  <a:pt x="806" y="726"/>
                </a:cubicBezTo>
                <a:lnTo>
                  <a:pt x="806" y="646"/>
                </a:lnTo>
                <a:lnTo>
                  <a:pt x="888" y="646"/>
                </a:lnTo>
                <a:cubicBezTo>
                  <a:pt x="902" y="646"/>
                  <a:pt x="914" y="635"/>
                  <a:pt x="915" y="622"/>
                </a:cubicBezTo>
                <a:cubicBezTo>
                  <a:pt x="917" y="606"/>
                  <a:pt x="904" y="592"/>
                  <a:pt x="889" y="592"/>
                </a:cubicBezTo>
                <a:lnTo>
                  <a:pt x="806" y="592"/>
                </a:lnTo>
                <a:lnTo>
                  <a:pt x="806" y="539"/>
                </a:lnTo>
                <a:lnTo>
                  <a:pt x="888" y="539"/>
                </a:lnTo>
                <a:cubicBezTo>
                  <a:pt x="902" y="539"/>
                  <a:pt x="914" y="528"/>
                  <a:pt x="915" y="514"/>
                </a:cubicBezTo>
                <a:cubicBezTo>
                  <a:pt x="917" y="498"/>
                  <a:pt x="904" y="485"/>
                  <a:pt x="889" y="485"/>
                </a:cubicBezTo>
                <a:lnTo>
                  <a:pt x="806" y="485"/>
                </a:lnTo>
                <a:lnTo>
                  <a:pt x="806" y="431"/>
                </a:lnTo>
                <a:lnTo>
                  <a:pt x="888" y="431"/>
                </a:lnTo>
                <a:moveTo>
                  <a:pt x="699" y="673"/>
                </a:moveTo>
                <a:cubicBezTo>
                  <a:pt x="699" y="687"/>
                  <a:pt x="687" y="699"/>
                  <a:pt x="672" y="699"/>
                </a:cubicBezTo>
                <a:lnTo>
                  <a:pt x="243" y="699"/>
                </a:lnTo>
                <a:cubicBezTo>
                  <a:pt x="228" y="699"/>
                  <a:pt x="216" y="687"/>
                  <a:pt x="216" y="673"/>
                </a:cubicBezTo>
                <a:lnTo>
                  <a:pt x="216" y="244"/>
                </a:lnTo>
                <a:cubicBezTo>
                  <a:pt x="216" y="229"/>
                  <a:pt x="228" y="217"/>
                  <a:pt x="243" y="217"/>
                </a:cubicBezTo>
                <a:lnTo>
                  <a:pt x="672" y="217"/>
                </a:lnTo>
                <a:cubicBezTo>
                  <a:pt x="687" y="217"/>
                  <a:pt x="699" y="229"/>
                  <a:pt x="699" y="244"/>
                </a:cubicBezTo>
                <a:lnTo>
                  <a:pt x="699" y="673"/>
                </a:lnTo>
                <a:moveTo>
                  <a:pt x="270" y="646"/>
                </a:moveTo>
                <a:lnTo>
                  <a:pt x="645" y="646"/>
                </a:lnTo>
                <a:lnTo>
                  <a:pt x="645" y="271"/>
                </a:lnTo>
                <a:lnTo>
                  <a:pt x="270" y="271"/>
                </a:lnTo>
                <a:lnTo>
                  <a:pt x="270" y="646"/>
                </a:lnTo>
                <a:moveTo>
                  <a:pt x="457" y="324"/>
                </a:moveTo>
                <a:cubicBezTo>
                  <a:pt x="531" y="324"/>
                  <a:pt x="591" y="384"/>
                  <a:pt x="591" y="458"/>
                </a:cubicBezTo>
                <a:cubicBezTo>
                  <a:pt x="591" y="532"/>
                  <a:pt x="531" y="592"/>
                  <a:pt x="457" y="592"/>
                </a:cubicBezTo>
                <a:cubicBezTo>
                  <a:pt x="383" y="592"/>
                  <a:pt x="323" y="532"/>
                  <a:pt x="323" y="458"/>
                </a:cubicBezTo>
                <a:cubicBezTo>
                  <a:pt x="323" y="384"/>
                  <a:pt x="383" y="324"/>
                  <a:pt x="457" y="324"/>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20" name="Google Shape;520;p50"/>
          <p:cNvSpPr/>
          <p:nvPr/>
        </p:nvSpPr>
        <p:spPr>
          <a:xfrm>
            <a:off x="789733" y="2727340"/>
            <a:ext cx="281667" cy="281972"/>
          </a:xfrm>
          <a:custGeom>
            <a:avLst/>
            <a:gdLst/>
            <a:ahLst/>
            <a:cxnLst/>
            <a:rect l="l" t="t" r="r" b="b"/>
            <a:pathLst>
              <a:path w="915" h="916" extrusionOk="0">
                <a:moveTo>
                  <a:pt x="267" y="215"/>
                </a:moveTo>
                <a:lnTo>
                  <a:pt x="267" y="27"/>
                </a:lnTo>
                <a:cubicBezTo>
                  <a:pt x="267" y="12"/>
                  <a:pt x="255" y="0"/>
                  <a:pt x="241" y="0"/>
                </a:cubicBezTo>
                <a:cubicBezTo>
                  <a:pt x="226" y="0"/>
                  <a:pt x="214" y="12"/>
                  <a:pt x="214" y="27"/>
                </a:cubicBezTo>
                <a:lnTo>
                  <a:pt x="214" y="54"/>
                </a:lnTo>
                <a:lnTo>
                  <a:pt x="27" y="54"/>
                </a:lnTo>
                <a:cubicBezTo>
                  <a:pt x="10" y="54"/>
                  <a:pt x="-3" y="69"/>
                  <a:pt x="0" y="86"/>
                </a:cubicBezTo>
                <a:cubicBezTo>
                  <a:pt x="15" y="159"/>
                  <a:pt x="83" y="215"/>
                  <a:pt x="160" y="215"/>
                </a:cubicBezTo>
                <a:lnTo>
                  <a:pt x="267" y="215"/>
                </a:lnTo>
                <a:moveTo>
                  <a:pt x="312" y="325"/>
                </a:moveTo>
                <a:lnTo>
                  <a:pt x="284" y="268"/>
                </a:lnTo>
                <a:lnTo>
                  <a:pt x="160" y="268"/>
                </a:lnTo>
                <a:lnTo>
                  <a:pt x="160" y="398"/>
                </a:lnTo>
                <a:cubicBezTo>
                  <a:pt x="198" y="355"/>
                  <a:pt x="251" y="327"/>
                  <a:pt x="312" y="325"/>
                </a:cubicBezTo>
                <a:moveTo>
                  <a:pt x="348" y="539"/>
                </a:moveTo>
                <a:cubicBezTo>
                  <a:pt x="318" y="539"/>
                  <a:pt x="294" y="563"/>
                  <a:pt x="294" y="592"/>
                </a:cubicBezTo>
                <a:lnTo>
                  <a:pt x="294" y="741"/>
                </a:lnTo>
                <a:lnTo>
                  <a:pt x="246" y="838"/>
                </a:lnTo>
                <a:cubicBezTo>
                  <a:pt x="240" y="851"/>
                  <a:pt x="238" y="865"/>
                  <a:pt x="243" y="879"/>
                </a:cubicBezTo>
                <a:cubicBezTo>
                  <a:pt x="247" y="892"/>
                  <a:pt x="258" y="904"/>
                  <a:pt x="270" y="910"/>
                </a:cubicBezTo>
                <a:cubicBezTo>
                  <a:pt x="278" y="914"/>
                  <a:pt x="286" y="916"/>
                  <a:pt x="294" y="916"/>
                </a:cubicBezTo>
                <a:cubicBezTo>
                  <a:pt x="315" y="916"/>
                  <a:pt x="333" y="905"/>
                  <a:pt x="342" y="886"/>
                </a:cubicBezTo>
                <a:lnTo>
                  <a:pt x="396" y="777"/>
                </a:lnTo>
                <a:cubicBezTo>
                  <a:pt x="400" y="770"/>
                  <a:pt x="402" y="762"/>
                  <a:pt x="402" y="753"/>
                </a:cubicBezTo>
                <a:lnTo>
                  <a:pt x="402" y="592"/>
                </a:lnTo>
                <a:cubicBezTo>
                  <a:pt x="402" y="563"/>
                  <a:pt x="377" y="539"/>
                  <a:pt x="348" y="539"/>
                </a:cubicBezTo>
                <a:moveTo>
                  <a:pt x="834" y="110"/>
                </a:moveTo>
                <a:cubicBezTo>
                  <a:pt x="790" y="110"/>
                  <a:pt x="754" y="146"/>
                  <a:pt x="754" y="190"/>
                </a:cubicBezTo>
                <a:cubicBezTo>
                  <a:pt x="754" y="208"/>
                  <a:pt x="760" y="225"/>
                  <a:pt x="770" y="239"/>
                </a:cubicBezTo>
                <a:lnTo>
                  <a:pt x="712" y="328"/>
                </a:lnTo>
                <a:cubicBezTo>
                  <a:pt x="725" y="326"/>
                  <a:pt x="739" y="324"/>
                  <a:pt x="754" y="324"/>
                </a:cubicBezTo>
                <a:lnTo>
                  <a:pt x="779" y="324"/>
                </a:lnTo>
                <a:lnTo>
                  <a:pt x="815" y="268"/>
                </a:lnTo>
                <a:cubicBezTo>
                  <a:pt x="821" y="269"/>
                  <a:pt x="828" y="270"/>
                  <a:pt x="834" y="270"/>
                </a:cubicBezTo>
                <a:cubicBezTo>
                  <a:pt x="879" y="270"/>
                  <a:pt x="915" y="234"/>
                  <a:pt x="915" y="190"/>
                </a:cubicBezTo>
                <a:cubicBezTo>
                  <a:pt x="915" y="146"/>
                  <a:pt x="879" y="110"/>
                  <a:pt x="834" y="110"/>
                </a:cubicBezTo>
                <a:moveTo>
                  <a:pt x="808" y="592"/>
                </a:moveTo>
                <a:lnTo>
                  <a:pt x="755" y="592"/>
                </a:lnTo>
                <a:lnTo>
                  <a:pt x="755" y="378"/>
                </a:lnTo>
                <a:cubicBezTo>
                  <a:pt x="666" y="378"/>
                  <a:pt x="594" y="450"/>
                  <a:pt x="594" y="539"/>
                </a:cubicBezTo>
                <a:cubicBezTo>
                  <a:pt x="594" y="618"/>
                  <a:pt x="653" y="686"/>
                  <a:pt x="731" y="698"/>
                </a:cubicBezTo>
                <a:lnTo>
                  <a:pt x="755" y="701"/>
                </a:lnTo>
                <a:lnTo>
                  <a:pt x="755" y="861"/>
                </a:lnTo>
                <a:cubicBezTo>
                  <a:pt x="755" y="888"/>
                  <a:pt x="777" y="914"/>
                  <a:pt x="804" y="916"/>
                </a:cubicBezTo>
                <a:cubicBezTo>
                  <a:pt x="835" y="918"/>
                  <a:pt x="862" y="893"/>
                  <a:pt x="862" y="862"/>
                </a:cubicBezTo>
                <a:lnTo>
                  <a:pt x="862" y="646"/>
                </a:lnTo>
                <a:cubicBezTo>
                  <a:pt x="862" y="616"/>
                  <a:pt x="838" y="592"/>
                  <a:pt x="808" y="592"/>
                </a:cubicBezTo>
                <a:moveTo>
                  <a:pt x="539" y="539"/>
                </a:moveTo>
                <a:cubicBezTo>
                  <a:pt x="539" y="474"/>
                  <a:pt x="568" y="417"/>
                  <a:pt x="613" y="378"/>
                </a:cubicBezTo>
                <a:lnTo>
                  <a:pt x="323" y="378"/>
                </a:lnTo>
                <a:cubicBezTo>
                  <a:pt x="238" y="378"/>
                  <a:pt x="166" y="443"/>
                  <a:pt x="160" y="528"/>
                </a:cubicBezTo>
                <a:cubicBezTo>
                  <a:pt x="156" y="592"/>
                  <a:pt x="190" y="648"/>
                  <a:pt x="241" y="677"/>
                </a:cubicBezTo>
                <a:lnTo>
                  <a:pt x="241" y="594"/>
                </a:lnTo>
                <a:cubicBezTo>
                  <a:pt x="241" y="537"/>
                  <a:pt x="285" y="488"/>
                  <a:pt x="342" y="485"/>
                </a:cubicBezTo>
                <a:cubicBezTo>
                  <a:pt x="404" y="482"/>
                  <a:pt x="455" y="531"/>
                  <a:pt x="455" y="592"/>
                </a:cubicBezTo>
                <a:lnTo>
                  <a:pt x="455" y="699"/>
                </a:lnTo>
                <a:lnTo>
                  <a:pt x="613" y="699"/>
                </a:lnTo>
                <a:cubicBezTo>
                  <a:pt x="568" y="660"/>
                  <a:pt x="539" y="602"/>
                  <a:pt x="539" y="539"/>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21" name="Google Shape;521;p50"/>
          <p:cNvSpPr/>
          <p:nvPr/>
        </p:nvSpPr>
        <p:spPr>
          <a:xfrm>
            <a:off x="3543835" y="1441375"/>
            <a:ext cx="264736" cy="281972"/>
          </a:xfrm>
          <a:custGeom>
            <a:avLst/>
            <a:gdLst/>
            <a:ahLst/>
            <a:cxnLst/>
            <a:rect l="l" t="t" r="r" b="b"/>
            <a:pathLst>
              <a:path w="860" h="916" extrusionOk="0">
                <a:moveTo>
                  <a:pt x="349" y="809"/>
                </a:moveTo>
                <a:cubicBezTo>
                  <a:pt x="305" y="809"/>
                  <a:pt x="269" y="773"/>
                  <a:pt x="269" y="729"/>
                </a:cubicBezTo>
                <a:lnTo>
                  <a:pt x="269" y="376"/>
                </a:lnTo>
                <a:lnTo>
                  <a:pt x="351" y="376"/>
                </a:lnTo>
                <a:lnTo>
                  <a:pt x="327" y="234"/>
                </a:lnTo>
                <a:cubicBezTo>
                  <a:pt x="326" y="229"/>
                  <a:pt x="326" y="224"/>
                  <a:pt x="326" y="218"/>
                </a:cubicBezTo>
                <a:cubicBezTo>
                  <a:pt x="293" y="228"/>
                  <a:pt x="269" y="259"/>
                  <a:pt x="269" y="295"/>
                </a:cubicBezTo>
                <a:lnTo>
                  <a:pt x="269" y="375"/>
                </a:lnTo>
                <a:lnTo>
                  <a:pt x="215" y="375"/>
                </a:lnTo>
                <a:lnTo>
                  <a:pt x="215" y="295"/>
                </a:lnTo>
                <a:cubicBezTo>
                  <a:pt x="215" y="221"/>
                  <a:pt x="275" y="161"/>
                  <a:pt x="349" y="161"/>
                </a:cubicBezTo>
                <a:lnTo>
                  <a:pt x="352" y="161"/>
                </a:lnTo>
                <a:lnTo>
                  <a:pt x="376" y="139"/>
                </a:lnTo>
                <a:cubicBezTo>
                  <a:pt x="376" y="138"/>
                  <a:pt x="376" y="136"/>
                  <a:pt x="376" y="134"/>
                </a:cubicBezTo>
                <a:cubicBezTo>
                  <a:pt x="376" y="83"/>
                  <a:pt x="398" y="35"/>
                  <a:pt x="434" y="0"/>
                </a:cubicBezTo>
                <a:lnTo>
                  <a:pt x="27" y="0"/>
                </a:lnTo>
                <a:cubicBezTo>
                  <a:pt x="12" y="0"/>
                  <a:pt x="0" y="12"/>
                  <a:pt x="0" y="27"/>
                </a:cubicBezTo>
                <a:lnTo>
                  <a:pt x="0" y="349"/>
                </a:lnTo>
                <a:cubicBezTo>
                  <a:pt x="0" y="364"/>
                  <a:pt x="12" y="375"/>
                  <a:pt x="27" y="375"/>
                </a:cubicBezTo>
                <a:lnTo>
                  <a:pt x="215" y="375"/>
                </a:lnTo>
                <a:lnTo>
                  <a:pt x="215" y="729"/>
                </a:lnTo>
                <a:cubicBezTo>
                  <a:pt x="215" y="803"/>
                  <a:pt x="275" y="863"/>
                  <a:pt x="349" y="863"/>
                </a:cubicBezTo>
                <a:lnTo>
                  <a:pt x="432" y="863"/>
                </a:lnTo>
                <a:cubicBezTo>
                  <a:pt x="430" y="854"/>
                  <a:pt x="429" y="845"/>
                  <a:pt x="429" y="836"/>
                </a:cubicBezTo>
                <a:cubicBezTo>
                  <a:pt x="429" y="827"/>
                  <a:pt x="430" y="818"/>
                  <a:pt x="432" y="809"/>
                </a:cubicBezTo>
                <a:lnTo>
                  <a:pt x="349" y="809"/>
                </a:lnTo>
                <a:moveTo>
                  <a:pt x="564" y="268"/>
                </a:moveTo>
                <a:cubicBezTo>
                  <a:pt x="636" y="268"/>
                  <a:pt x="697" y="210"/>
                  <a:pt x="698" y="135"/>
                </a:cubicBezTo>
                <a:cubicBezTo>
                  <a:pt x="698" y="58"/>
                  <a:pt x="639" y="0"/>
                  <a:pt x="564" y="0"/>
                </a:cubicBezTo>
                <a:cubicBezTo>
                  <a:pt x="490" y="0"/>
                  <a:pt x="429" y="59"/>
                  <a:pt x="429" y="134"/>
                </a:cubicBezTo>
                <a:cubicBezTo>
                  <a:pt x="429" y="209"/>
                  <a:pt x="491" y="268"/>
                  <a:pt x="564" y="268"/>
                </a:cubicBezTo>
                <a:moveTo>
                  <a:pt x="564" y="54"/>
                </a:moveTo>
                <a:cubicBezTo>
                  <a:pt x="608" y="54"/>
                  <a:pt x="644" y="90"/>
                  <a:pt x="644" y="134"/>
                </a:cubicBezTo>
                <a:cubicBezTo>
                  <a:pt x="644" y="179"/>
                  <a:pt x="608" y="215"/>
                  <a:pt x="564" y="215"/>
                </a:cubicBezTo>
                <a:cubicBezTo>
                  <a:pt x="519" y="215"/>
                  <a:pt x="483" y="179"/>
                  <a:pt x="483" y="134"/>
                </a:cubicBezTo>
                <a:cubicBezTo>
                  <a:pt x="483" y="90"/>
                  <a:pt x="519" y="54"/>
                  <a:pt x="564" y="54"/>
                </a:cubicBezTo>
                <a:moveTo>
                  <a:pt x="564" y="161"/>
                </a:moveTo>
                <a:cubicBezTo>
                  <a:pt x="578" y="161"/>
                  <a:pt x="590" y="148"/>
                  <a:pt x="590" y="134"/>
                </a:cubicBezTo>
                <a:cubicBezTo>
                  <a:pt x="590" y="119"/>
                  <a:pt x="578" y="108"/>
                  <a:pt x="564" y="108"/>
                </a:cubicBezTo>
                <a:cubicBezTo>
                  <a:pt x="549" y="108"/>
                  <a:pt x="537" y="120"/>
                  <a:pt x="537" y="134"/>
                </a:cubicBezTo>
                <a:cubicBezTo>
                  <a:pt x="537" y="149"/>
                  <a:pt x="549" y="161"/>
                  <a:pt x="564" y="161"/>
                </a:cubicBezTo>
                <a:moveTo>
                  <a:pt x="704" y="705"/>
                </a:moveTo>
                <a:lnTo>
                  <a:pt x="696" y="745"/>
                </a:lnTo>
                <a:cubicBezTo>
                  <a:pt x="693" y="756"/>
                  <a:pt x="688" y="766"/>
                  <a:pt x="682" y="775"/>
                </a:cubicBezTo>
                <a:cubicBezTo>
                  <a:pt x="692" y="793"/>
                  <a:pt x="698" y="814"/>
                  <a:pt x="698" y="836"/>
                </a:cubicBezTo>
                <a:cubicBezTo>
                  <a:pt x="698" y="866"/>
                  <a:pt x="687" y="894"/>
                  <a:pt x="670" y="916"/>
                </a:cubicBezTo>
                <a:lnTo>
                  <a:pt x="833" y="916"/>
                </a:lnTo>
                <a:cubicBezTo>
                  <a:pt x="848" y="916"/>
                  <a:pt x="860" y="904"/>
                  <a:pt x="860" y="890"/>
                </a:cubicBezTo>
                <a:cubicBezTo>
                  <a:pt x="860" y="798"/>
                  <a:pt x="792" y="721"/>
                  <a:pt x="704" y="705"/>
                </a:cubicBezTo>
                <a:moveTo>
                  <a:pt x="467" y="743"/>
                </a:moveTo>
                <a:cubicBezTo>
                  <a:pt x="491" y="718"/>
                  <a:pt x="525" y="702"/>
                  <a:pt x="563" y="702"/>
                </a:cubicBezTo>
                <a:cubicBezTo>
                  <a:pt x="594" y="702"/>
                  <a:pt x="622" y="712"/>
                  <a:pt x="644" y="729"/>
                </a:cubicBezTo>
                <a:lnTo>
                  <a:pt x="661" y="648"/>
                </a:lnTo>
                <a:lnTo>
                  <a:pt x="451" y="648"/>
                </a:lnTo>
                <a:lnTo>
                  <a:pt x="467" y="743"/>
                </a:lnTo>
                <a:moveTo>
                  <a:pt x="564" y="754"/>
                </a:moveTo>
                <a:cubicBezTo>
                  <a:pt x="519" y="754"/>
                  <a:pt x="483" y="790"/>
                  <a:pt x="483" y="835"/>
                </a:cubicBezTo>
                <a:cubicBezTo>
                  <a:pt x="483" y="879"/>
                  <a:pt x="519" y="915"/>
                  <a:pt x="564" y="915"/>
                </a:cubicBezTo>
                <a:cubicBezTo>
                  <a:pt x="608" y="915"/>
                  <a:pt x="644" y="879"/>
                  <a:pt x="644" y="835"/>
                </a:cubicBezTo>
                <a:cubicBezTo>
                  <a:pt x="644" y="790"/>
                  <a:pt x="608" y="754"/>
                  <a:pt x="564" y="754"/>
                </a:cubicBezTo>
                <a:moveTo>
                  <a:pt x="747" y="227"/>
                </a:moveTo>
                <a:cubicBezTo>
                  <a:pt x="749" y="217"/>
                  <a:pt x="746" y="208"/>
                  <a:pt x="739" y="202"/>
                </a:cubicBezTo>
                <a:cubicBezTo>
                  <a:pt x="711" y="273"/>
                  <a:pt x="642" y="323"/>
                  <a:pt x="564" y="323"/>
                </a:cubicBezTo>
                <a:cubicBezTo>
                  <a:pt x="485" y="323"/>
                  <a:pt x="416" y="273"/>
                  <a:pt x="388" y="202"/>
                </a:cubicBezTo>
                <a:cubicBezTo>
                  <a:pt x="382" y="208"/>
                  <a:pt x="378" y="216"/>
                  <a:pt x="380" y="226"/>
                </a:cubicBezTo>
                <a:lnTo>
                  <a:pt x="442" y="594"/>
                </a:lnTo>
                <a:lnTo>
                  <a:pt x="672" y="594"/>
                </a:lnTo>
                <a:lnTo>
                  <a:pt x="747" y="227"/>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22" name="Google Shape;522;p50"/>
          <p:cNvSpPr/>
          <p:nvPr/>
        </p:nvSpPr>
        <p:spPr>
          <a:xfrm>
            <a:off x="3543835" y="2727348"/>
            <a:ext cx="281359" cy="281972"/>
          </a:xfrm>
          <a:custGeom>
            <a:avLst/>
            <a:gdLst/>
            <a:ahLst/>
            <a:cxnLst/>
            <a:rect l="l" t="t" r="r" b="b"/>
            <a:pathLst>
              <a:path w="914" h="916" extrusionOk="0">
                <a:moveTo>
                  <a:pt x="347" y="516"/>
                </a:moveTo>
                <a:cubicBezTo>
                  <a:pt x="349" y="512"/>
                  <a:pt x="350" y="508"/>
                  <a:pt x="352" y="504"/>
                </a:cubicBezTo>
                <a:lnTo>
                  <a:pt x="344" y="491"/>
                </a:lnTo>
                <a:cubicBezTo>
                  <a:pt x="327" y="462"/>
                  <a:pt x="331" y="426"/>
                  <a:pt x="353" y="401"/>
                </a:cubicBezTo>
                <a:cubicBezTo>
                  <a:pt x="347" y="404"/>
                  <a:pt x="341" y="408"/>
                  <a:pt x="335" y="410"/>
                </a:cubicBezTo>
                <a:cubicBezTo>
                  <a:pt x="318" y="417"/>
                  <a:pt x="301" y="421"/>
                  <a:pt x="284" y="421"/>
                </a:cubicBezTo>
                <a:cubicBezTo>
                  <a:pt x="231" y="421"/>
                  <a:pt x="181" y="389"/>
                  <a:pt x="160" y="338"/>
                </a:cubicBezTo>
                <a:cubicBezTo>
                  <a:pt x="146" y="305"/>
                  <a:pt x="146" y="268"/>
                  <a:pt x="160" y="235"/>
                </a:cubicBezTo>
                <a:cubicBezTo>
                  <a:pt x="173" y="202"/>
                  <a:pt x="199" y="176"/>
                  <a:pt x="232" y="163"/>
                </a:cubicBezTo>
                <a:cubicBezTo>
                  <a:pt x="265" y="149"/>
                  <a:pt x="302" y="149"/>
                  <a:pt x="335" y="163"/>
                </a:cubicBezTo>
                <a:cubicBezTo>
                  <a:pt x="368" y="176"/>
                  <a:pt x="394" y="202"/>
                  <a:pt x="407" y="235"/>
                </a:cubicBezTo>
                <a:cubicBezTo>
                  <a:pt x="421" y="268"/>
                  <a:pt x="421" y="305"/>
                  <a:pt x="407" y="338"/>
                </a:cubicBezTo>
                <a:cubicBezTo>
                  <a:pt x="405" y="344"/>
                  <a:pt x="401" y="350"/>
                  <a:pt x="398" y="356"/>
                </a:cubicBezTo>
                <a:cubicBezTo>
                  <a:pt x="412" y="343"/>
                  <a:pt x="430" y="336"/>
                  <a:pt x="448" y="336"/>
                </a:cubicBezTo>
                <a:cubicBezTo>
                  <a:pt x="463" y="336"/>
                  <a:pt x="476" y="340"/>
                  <a:pt x="488" y="347"/>
                </a:cubicBezTo>
                <a:lnTo>
                  <a:pt x="501" y="355"/>
                </a:lnTo>
                <a:cubicBezTo>
                  <a:pt x="505" y="353"/>
                  <a:pt x="509" y="351"/>
                  <a:pt x="513" y="350"/>
                </a:cubicBezTo>
                <a:lnTo>
                  <a:pt x="517" y="335"/>
                </a:lnTo>
                <a:cubicBezTo>
                  <a:pt x="518" y="330"/>
                  <a:pt x="521" y="326"/>
                  <a:pt x="523" y="321"/>
                </a:cubicBezTo>
                <a:lnTo>
                  <a:pt x="520" y="319"/>
                </a:lnTo>
                <a:cubicBezTo>
                  <a:pt x="523" y="297"/>
                  <a:pt x="523" y="276"/>
                  <a:pt x="520" y="255"/>
                </a:cubicBezTo>
                <a:lnTo>
                  <a:pt x="556" y="228"/>
                </a:lnTo>
                <a:cubicBezTo>
                  <a:pt x="565" y="221"/>
                  <a:pt x="568" y="210"/>
                  <a:pt x="564" y="200"/>
                </a:cubicBezTo>
                <a:lnTo>
                  <a:pt x="543" y="150"/>
                </a:lnTo>
                <a:cubicBezTo>
                  <a:pt x="539" y="140"/>
                  <a:pt x="529" y="134"/>
                  <a:pt x="518" y="136"/>
                </a:cubicBezTo>
                <a:lnTo>
                  <a:pt x="473" y="142"/>
                </a:lnTo>
                <a:cubicBezTo>
                  <a:pt x="460" y="125"/>
                  <a:pt x="445" y="110"/>
                  <a:pt x="428" y="97"/>
                </a:cubicBezTo>
                <a:lnTo>
                  <a:pt x="435" y="48"/>
                </a:lnTo>
                <a:cubicBezTo>
                  <a:pt x="436" y="37"/>
                  <a:pt x="430" y="27"/>
                  <a:pt x="420" y="23"/>
                </a:cubicBezTo>
                <a:lnTo>
                  <a:pt x="371" y="2"/>
                </a:lnTo>
                <a:cubicBezTo>
                  <a:pt x="361" y="-2"/>
                  <a:pt x="349" y="1"/>
                  <a:pt x="342" y="10"/>
                </a:cubicBezTo>
                <a:lnTo>
                  <a:pt x="316" y="46"/>
                </a:lnTo>
                <a:cubicBezTo>
                  <a:pt x="295" y="43"/>
                  <a:pt x="273" y="43"/>
                  <a:pt x="252" y="46"/>
                </a:cubicBezTo>
                <a:lnTo>
                  <a:pt x="225" y="10"/>
                </a:lnTo>
                <a:cubicBezTo>
                  <a:pt x="219" y="1"/>
                  <a:pt x="207" y="-2"/>
                  <a:pt x="197" y="2"/>
                </a:cubicBezTo>
                <a:lnTo>
                  <a:pt x="147" y="23"/>
                </a:lnTo>
                <a:cubicBezTo>
                  <a:pt x="137" y="27"/>
                  <a:pt x="131" y="38"/>
                  <a:pt x="133" y="48"/>
                </a:cubicBezTo>
                <a:lnTo>
                  <a:pt x="139" y="97"/>
                </a:lnTo>
                <a:cubicBezTo>
                  <a:pt x="122" y="110"/>
                  <a:pt x="107" y="125"/>
                  <a:pt x="94" y="142"/>
                </a:cubicBezTo>
                <a:lnTo>
                  <a:pt x="50" y="136"/>
                </a:lnTo>
                <a:cubicBezTo>
                  <a:pt x="39" y="134"/>
                  <a:pt x="27" y="140"/>
                  <a:pt x="22" y="150"/>
                </a:cubicBezTo>
                <a:lnTo>
                  <a:pt x="2" y="200"/>
                </a:lnTo>
                <a:cubicBezTo>
                  <a:pt x="-2" y="210"/>
                  <a:pt x="1" y="221"/>
                  <a:pt x="10" y="228"/>
                </a:cubicBezTo>
                <a:lnTo>
                  <a:pt x="46" y="255"/>
                </a:lnTo>
                <a:cubicBezTo>
                  <a:pt x="43" y="276"/>
                  <a:pt x="43" y="297"/>
                  <a:pt x="46" y="319"/>
                </a:cubicBezTo>
                <a:lnTo>
                  <a:pt x="10" y="345"/>
                </a:lnTo>
                <a:cubicBezTo>
                  <a:pt x="1" y="352"/>
                  <a:pt x="-2" y="363"/>
                  <a:pt x="2" y="374"/>
                </a:cubicBezTo>
                <a:lnTo>
                  <a:pt x="23" y="423"/>
                </a:lnTo>
                <a:cubicBezTo>
                  <a:pt x="27" y="433"/>
                  <a:pt x="39" y="439"/>
                  <a:pt x="50" y="437"/>
                </a:cubicBezTo>
                <a:lnTo>
                  <a:pt x="94" y="431"/>
                </a:lnTo>
                <a:cubicBezTo>
                  <a:pt x="107" y="448"/>
                  <a:pt x="122" y="463"/>
                  <a:pt x="140" y="476"/>
                </a:cubicBezTo>
                <a:lnTo>
                  <a:pt x="133" y="520"/>
                </a:lnTo>
                <a:cubicBezTo>
                  <a:pt x="131" y="531"/>
                  <a:pt x="137" y="542"/>
                  <a:pt x="147" y="546"/>
                </a:cubicBezTo>
                <a:lnTo>
                  <a:pt x="197" y="566"/>
                </a:lnTo>
                <a:cubicBezTo>
                  <a:pt x="207" y="571"/>
                  <a:pt x="219" y="567"/>
                  <a:pt x="225" y="559"/>
                </a:cubicBezTo>
                <a:lnTo>
                  <a:pt x="252" y="523"/>
                </a:lnTo>
                <a:cubicBezTo>
                  <a:pt x="273" y="526"/>
                  <a:pt x="294" y="525"/>
                  <a:pt x="316" y="523"/>
                </a:cubicBezTo>
                <a:lnTo>
                  <a:pt x="318" y="526"/>
                </a:lnTo>
                <a:cubicBezTo>
                  <a:pt x="323" y="524"/>
                  <a:pt x="327" y="521"/>
                  <a:pt x="332" y="520"/>
                </a:cubicBezTo>
                <a:lnTo>
                  <a:pt x="347" y="516"/>
                </a:lnTo>
                <a:moveTo>
                  <a:pt x="896" y="572"/>
                </a:moveTo>
                <a:lnTo>
                  <a:pt x="848" y="561"/>
                </a:lnTo>
                <a:cubicBezTo>
                  <a:pt x="843" y="541"/>
                  <a:pt x="835" y="521"/>
                  <a:pt x="824" y="502"/>
                </a:cubicBezTo>
                <a:lnTo>
                  <a:pt x="847" y="464"/>
                </a:lnTo>
                <a:cubicBezTo>
                  <a:pt x="853" y="455"/>
                  <a:pt x="851" y="443"/>
                  <a:pt x="843" y="435"/>
                </a:cubicBezTo>
                <a:lnTo>
                  <a:pt x="805" y="397"/>
                </a:lnTo>
                <a:cubicBezTo>
                  <a:pt x="798" y="389"/>
                  <a:pt x="786" y="388"/>
                  <a:pt x="776" y="393"/>
                </a:cubicBezTo>
                <a:lnTo>
                  <a:pt x="738" y="416"/>
                </a:lnTo>
                <a:cubicBezTo>
                  <a:pt x="719" y="406"/>
                  <a:pt x="700" y="398"/>
                  <a:pt x="679" y="392"/>
                </a:cubicBezTo>
                <a:lnTo>
                  <a:pt x="668" y="348"/>
                </a:lnTo>
                <a:cubicBezTo>
                  <a:pt x="665" y="338"/>
                  <a:pt x="656" y="330"/>
                  <a:pt x="645" y="330"/>
                </a:cubicBezTo>
                <a:lnTo>
                  <a:pt x="591" y="330"/>
                </a:lnTo>
                <a:cubicBezTo>
                  <a:pt x="580" y="330"/>
                  <a:pt x="571" y="338"/>
                  <a:pt x="568" y="348"/>
                </a:cubicBezTo>
                <a:lnTo>
                  <a:pt x="557" y="392"/>
                </a:lnTo>
                <a:cubicBezTo>
                  <a:pt x="536" y="398"/>
                  <a:pt x="516" y="406"/>
                  <a:pt x="498" y="416"/>
                </a:cubicBezTo>
                <a:lnTo>
                  <a:pt x="460" y="393"/>
                </a:lnTo>
                <a:cubicBezTo>
                  <a:pt x="450" y="388"/>
                  <a:pt x="438" y="389"/>
                  <a:pt x="430" y="397"/>
                </a:cubicBezTo>
                <a:lnTo>
                  <a:pt x="393" y="435"/>
                </a:lnTo>
                <a:cubicBezTo>
                  <a:pt x="385" y="443"/>
                  <a:pt x="383" y="455"/>
                  <a:pt x="389" y="464"/>
                </a:cubicBezTo>
                <a:lnTo>
                  <a:pt x="412" y="502"/>
                </a:lnTo>
                <a:cubicBezTo>
                  <a:pt x="401" y="521"/>
                  <a:pt x="393" y="541"/>
                  <a:pt x="388" y="561"/>
                </a:cubicBezTo>
                <a:lnTo>
                  <a:pt x="344" y="572"/>
                </a:lnTo>
                <a:cubicBezTo>
                  <a:pt x="333" y="575"/>
                  <a:pt x="326" y="585"/>
                  <a:pt x="326" y="596"/>
                </a:cubicBezTo>
                <a:lnTo>
                  <a:pt x="326" y="649"/>
                </a:lnTo>
                <a:cubicBezTo>
                  <a:pt x="326" y="660"/>
                  <a:pt x="334" y="670"/>
                  <a:pt x="344" y="672"/>
                </a:cubicBezTo>
                <a:lnTo>
                  <a:pt x="388" y="683"/>
                </a:lnTo>
                <a:cubicBezTo>
                  <a:pt x="393" y="704"/>
                  <a:pt x="401" y="724"/>
                  <a:pt x="412" y="742"/>
                </a:cubicBezTo>
                <a:lnTo>
                  <a:pt x="389" y="781"/>
                </a:lnTo>
                <a:cubicBezTo>
                  <a:pt x="383" y="790"/>
                  <a:pt x="385" y="802"/>
                  <a:pt x="393" y="810"/>
                </a:cubicBezTo>
                <a:lnTo>
                  <a:pt x="430" y="848"/>
                </a:lnTo>
                <a:cubicBezTo>
                  <a:pt x="438" y="855"/>
                  <a:pt x="450" y="857"/>
                  <a:pt x="460" y="851"/>
                </a:cubicBezTo>
                <a:lnTo>
                  <a:pt x="498" y="828"/>
                </a:lnTo>
                <a:cubicBezTo>
                  <a:pt x="516" y="839"/>
                  <a:pt x="536" y="847"/>
                  <a:pt x="557" y="853"/>
                </a:cubicBezTo>
                <a:lnTo>
                  <a:pt x="568" y="898"/>
                </a:lnTo>
                <a:cubicBezTo>
                  <a:pt x="571" y="909"/>
                  <a:pt x="580" y="916"/>
                  <a:pt x="591" y="916"/>
                </a:cubicBezTo>
                <a:lnTo>
                  <a:pt x="645" y="916"/>
                </a:lnTo>
                <a:cubicBezTo>
                  <a:pt x="656" y="916"/>
                  <a:pt x="665" y="909"/>
                  <a:pt x="668" y="898"/>
                </a:cubicBezTo>
                <a:lnTo>
                  <a:pt x="679" y="853"/>
                </a:lnTo>
                <a:cubicBezTo>
                  <a:pt x="700" y="847"/>
                  <a:pt x="720" y="839"/>
                  <a:pt x="738" y="828"/>
                </a:cubicBezTo>
                <a:lnTo>
                  <a:pt x="777" y="851"/>
                </a:lnTo>
                <a:cubicBezTo>
                  <a:pt x="786" y="857"/>
                  <a:pt x="798" y="855"/>
                  <a:pt x="806" y="848"/>
                </a:cubicBezTo>
                <a:lnTo>
                  <a:pt x="844" y="810"/>
                </a:lnTo>
                <a:cubicBezTo>
                  <a:pt x="851" y="802"/>
                  <a:pt x="853" y="790"/>
                  <a:pt x="847" y="781"/>
                </a:cubicBezTo>
                <a:lnTo>
                  <a:pt x="824" y="742"/>
                </a:lnTo>
                <a:cubicBezTo>
                  <a:pt x="835" y="724"/>
                  <a:pt x="843" y="704"/>
                  <a:pt x="849" y="683"/>
                </a:cubicBezTo>
                <a:lnTo>
                  <a:pt x="896" y="672"/>
                </a:lnTo>
                <a:cubicBezTo>
                  <a:pt x="906" y="670"/>
                  <a:pt x="914" y="660"/>
                  <a:pt x="914" y="649"/>
                </a:cubicBezTo>
                <a:lnTo>
                  <a:pt x="914" y="596"/>
                </a:lnTo>
                <a:cubicBezTo>
                  <a:pt x="914" y="585"/>
                  <a:pt x="906" y="575"/>
                  <a:pt x="896" y="572"/>
                </a:cubicBezTo>
                <a:moveTo>
                  <a:pt x="619" y="756"/>
                </a:moveTo>
                <a:cubicBezTo>
                  <a:pt x="545" y="756"/>
                  <a:pt x="485" y="696"/>
                  <a:pt x="485" y="622"/>
                </a:cubicBezTo>
                <a:cubicBezTo>
                  <a:pt x="485" y="548"/>
                  <a:pt x="545" y="488"/>
                  <a:pt x="619" y="488"/>
                </a:cubicBezTo>
                <a:cubicBezTo>
                  <a:pt x="693" y="488"/>
                  <a:pt x="753" y="548"/>
                  <a:pt x="753" y="622"/>
                </a:cubicBezTo>
                <a:cubicBezTo>
                  <a:pt x="753" y="696"/>
                  <a:pt x="693" y="756"/>
                  <a:pt x="619" y="756"/>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23" name="Google Shape;523;p50"/>
          <p:cNvSpPr/>
          <p:nvPr/>
        </p:nvSpPr>
        <p:spPr>
          <a:xfrm>
            <a:off x="6291457" y="2727498"/>
            <a:ext cx="281975" cy="281664"/>
          </a:xfrm>
          <a:custGeom>
            <a:avLst/>
            <a:gdLst/>
            <a:ahLst/>
            <a:cxnLst/>
            <a:rect l="l" t="t" r="r" b="b"/>
            <a:pathLst>
              <a:path w="916" h="915" extrusionOk="0">
                <a:moveTo>
                  <a:pt x="243" y="324"/>
                </a:moveTo>
                <a:cubicBezTo>
                  <a:pt x="228" y="324"/>
                  <a:pt x="217" y="336"/>
                  <a:pt x="217" y="351"/>
                </a:cubicBezTo>
                <a:cubicBezTo>
                  <a:pt x="217" y="366"/>
                  <a:pt x="228" y="378"/>
                  <a:pt x="243" y="378"/>
                </a:cubicBezTo>
                <a:cubicBezTo>
                  <a:pt x="257" y="378"/>
                  <a:pt x="270" y="366"/>
                  <a:pt x="270" y="351"/>
                </a:cubicBezTo>
                <a:cubicBezTo>
                  <a:pt x="270" y="336"/>
                  <a:pt x="257" y="324"/>
                  <a:pt x="243" y="324"/>
                </a:cubicBezTo>
                <a:moveTo>
                  <a:pt x="915" y="396"/>
                </a:moveTo>
                <a:lnTo>
                  <a:pt x="861" y="235"/>
                </a:lnTo>
                <a:cubicBezTo>
                  <a:pt x="859" y="228"/>
                  <a:pt x="854" y="223"/>
                  <a:pt x="848" y="219"/>
                </a:cubicBezTo>
                <a:lnTo>
                  <a:pt x="753" y="173"/>
                </a:lnTo>
                <a:lnTo>
                  <a:pt x="753" y="243"/>
                </a:lnTo>
                <a:cubicBezTo>
                  <a:pt x="753" y="257"/>
                  <a:pt x="743" y="269"/>
                  <a:pt x="729" y="270"/>
                </a:cubicBezTo>
                <a:cubicBezTo>
                  <a:pt x="713" y="272"/>
                  <a:pt x="700" y="259"/>
                  <a:pt x="700" y="244"/>
                </a:cubicBezTo>
                <a:lnTo>
                  <a:pt x="700" y="102"/>
                </a:lnTo>
                <a:lnTo>
                  <a:pt x="642" y="13"/>
                </a:lnTo>
                <a:cubicBezTo>
                  <a:pt x="635" y="3"/>
                  <a:pt x="622" y="-2"/>
                  <a:pt x="611" y="2"/>
                </a:cubicBezTo>
                <a:lnTo>
                  <a:pt x="485" y="44"/>
                </a:lnTo>
                <a:lnTo>
                  <a:pt x="485" y="431"/>
                </a:lnTo>
                <a:lnTo>
                  <a:pt x="565" y="431"/>
                </a:lnTo>
                <a:cubicBezTo>
                  <a:pt x="579" y="431"/>
                  <a:pt x="591" y="442"/>
                  <a:pt x="592" y="456"/>
                </a:cubicBezTo>
                <a:cubicBezTo>
                  <a:pt x="594" y="471"/>
                  <a:pt x="581" y="485"/>
                  <a:pt x="566" y="485"/>
                </a:cubicBezTo>
                <a:lnTo>
                  <a:pt x="485" y="485"/>
                </a:lnTo>
                <a:lnTo>
                  <a:pt x="485" y="878"/>
                </a:lnTo>
                <a:lnTo>
                  <a:pt x="554" y="913"/>
                </a:lnTo>
                <a:cubicBezTo>
                  <a:pt x="564" y="918"/>
                  <a:pt x="576" y="916"/>
                  <a:pt x="585" y="908"/>
                </a:cubicBezTo>
                <a:lnTo>
                  <a:pt x="635" y="857"/>
                </a:lnTo>
                <a:lnTo>
                  <a:pt x="739" y="805"/>
                </a:lnTo>
                <a:cubicBezTo>
                  <a:pt x="748" y="801"/>
                  <a:pt x="753" y="790"/>
                  <a:pt x="753" y="780"/>
                </a:cubicBezTo>
                <a:lnTo>
                  <a:pt x="753" y="689"/>
                </a:lnTo>
                <a:lnTo>
                  <a:pt x="848" y="643"/>
                </a:lnTo>
                <a:cubicBezTo>
                  <a:pt x="857" y="638"/>
                  <a:pt x="863" y="629"/>
                  <a:pt x="863" y="619"/>
                </a:cubicBezTo>
                <a:lnTo>
                  <a:pt x="863" y="538"/>
                </a:lnTo>
                <a:lnTo>
                  <a:pt x="781" y="538"/>
                </a:lnTo>
                <a:cubicBezTo>
                  <a:pt x="768" y="538"/>
                  <a:pt x="756" y="529"/>
                  <a:pt x="754" y="516"/>
                </a:cubicBezTo>
                <a:cubicBezTo>
                  <a:pt x="751" y="499"/>
                  <a:pt x="764" y="485"/>
                  <a:pt x="780" y="485"/>
                </a:cubicBezTo>
                <a:lnTo>
                  <a:pt x="879" y="485"/>
                </a:lnTo>
                <a:lnTo>
                  <a:pt x="914" y="416"/>
                </a:lnTo>
                <a:cubicBezTo>
                  <a:pt x="917" y="410"/>
                  <a:pt x="917" y="402"/>
                  <a:pt x="915" y="396"/>
                </a:cubicBezTo>
                <a:moveTo>
                  <a:pt x="700" y="426"/>
                </a:moveTo>
                <a:lnTo>
                  <a:pt x="700" y="565"/>
                </a:lnTo>
                <a:cubicBezTo>
                  <a:pt x="700" y="576"/>
                  <a:pt x="694" y="585"/>
                  <a:pt x="685" y="589"/>
                </a:cubicBezTo>
                <a:lnTo>
                  <a:pt x="592" y="636"/>
                </a:lnTo>
                <a:lnTo>
                  <a:pt x="592" y="726"/>
                </a:lnTo>
                <a:cubicBezTo>
                  <a:pt x="592" y="739"/>
                  <a:pt x="582" y="752"/>
                  <a:pt x="568" y="753"/>
                </a:cubicBezTo>
                <a:cubicBezTo>
                  <a:pt x="552" y="754"/>
                  <a:pt x="539" y="742"/>
                  <a:pt x="539" y="726"/>
                </a:cubicBezTo>
                <a:lnTo>
                  <a:pt x="539" y="619"/>
                </a:lnTo>
                <a:cubicBezTo>
                  <a:pt x="539" y="609"/>
                  <a:pt x="544" y="600"/>
                  <a:pt x="554" y="595"/>
                </a:cubicBezTo>
                <a:lnTo>
                  <a:pt x="646" y="549"/>
                </a:lnTo>
                <a:lnTo>
                  <a:pt x="646" y="426"/>
                </a:lnTo>
                <a:cubicBezTo>
                  <a:pt x="615" y="415"/>
                  <a:pt x="592" y="386"/>
                  <a:pt x="592" y="351"/>
                </a:cubicBezTo>
                <a:cubicBezTo>
                  <a:pt x="592" y="348"/>
                  <a:pt x="593" y="344"/>
                  <a:pt x="593" y="341"/>
                </a:cubicBezTo>
                <a:lnTo>
                  <a:pt x="554" y="321"/>
                </a:lnTo>
                <a:cubicBezTo>
                  <a:pt x="545" y="317"/>
                  <a:pt x="539" y="307"/>
                  <a:pt x="539" y="297"/>
                </a:cubicBezTo>
                <a:lnTo>
                  <a:pt x="539" y="191"/>
                </a:lnTo>
                <a:cubicBezTo>
                  <a:pt x="539" y="177"/>
                  <a:pt x="549" y="165"/>
                  <a:pt x="563" y="163"/>
                </a:cubicBezTo>
                <a:cubicBezTo>
                  <a:pt x="579" y="162"/>
                  <a:pt x="592" y="174"/>
                  <a:pt x="592" y="190"/>
                </a:cubicBezTo>
                <a:lnTo>
                  <a:pt x="592" y="281"/>
                </a:lnTo>
                <a:lnTo>
                  <a:pt x="617" y="293"/>
                </a:lnTo>
                <a:cubicBezTo>
                  <a:pt x="634" y="277"/>
                  <a:pt x="657" y="268"/>
                  <a:pt x="682" y="271"/>
                </a:cubicBezTo>
                <a:cubicBezTo>
                  <a:pt x="719" y="275"/>
                  <a:pt x="749" y="305"/>
                  <a:pt x="753" y="342"/>
                </a:cubicBezTo>
                <a:cubicBezTo>
                  <a:pt x="757" y="381"/>
                  <a:pt x="733" y="414"/>
                  <a:pt x="700" y="426"/>
                </a:cubicBezTo>
                <a:moveTo>
                  <a:pt x="275" y="12"/>
                </a:moveTo>
                <a:lnTo>
                  <a:pt x="217" y="101"/>
                </a:lnTo>
                <a:lnTo>
                  <a:pt x="217" y="242"/>
                </a:lnTo>
                <a:cubicBezTo>
                  <a:pt x="217" y="256"/>
                  <a:pt x="207" y="269"/>
                  <a:pt x="193" y="270"/>
                </a:cubicBezTo>
                <a:cubicBezTo>
                  <a:pt x="177" y="271"/>
                  <a:pt x="163" y="259"/>
                  <a:pt x="163" y="243"/>
                </a:cubicBezTo>
                <a:lnTo>
                  <a:pt x="163" y="173"/>
                </a:lnTo>
                <a:lnTo>
                  <a:pt x="69" y="219"/>
                </a:lnTo>
                <a:cubicBezTo>
                  <a:pt x="63" y="222"/>
                  <a:pt x="58" y="228"/>
                  <a:pt x="56" y="235"/>
                </a:cubicBezTo>
                <a:lnTo>
                  <a:pt x="2" y="396"/>
                </a:lnTo>
                <a:cubicBezTo>
                  <a:pt x="0" y="403"/>
                  <a:pt x="0" y="410"/>
                  <a:pt x="4" y="416"/>
                </a:cubicBezTo>
                <a:lnTo>
                  <a:pt x="38" y="485"/>
                </a:lnTo>
                <a:lnTo>
                  <a:pt x="136" y="485"/>
                </a:lnTo>
                <a:cubicBezTo>
                  <a:pt x="149" y="485"/>
                  <a:pt x="161" y="494"/>
                  <a:pt x="163" y="507"/>
                </a:cubicBezTo>
                <a:cubicBezTo>
                  <a:pt x="166" y="524"/>
                  <a:pt x="153" y="538"/>
                  <a:pt x="137" y="538"/>
                </a:cubicBezTo>
                <a:lnTo>
                  <a:pt x="54" y="538"/>
                </a:lnTo>
                <a:lnTo>
                  <a:pt x="54" y="619"/>
                </a:lnTo>
                <a:cubicBezTo>
                  <a:pt x="54" y="629"/>
                  <a:pt x="60" y="638"/>
                  <a:pt x="69" y="643"/>
                </a:cubicBezTo>
                <a:lnTo>
                  <a:pt x="163" y="689"/>
                </a:lnTo>
                <a:lnTo>
                  <a:pt x="163" y="780"/>
                </a:lnTo>
                <a:cubicBezTo>
                  <a:pt x="163" y="790"/>
                  <a:pt x="169" y="801"/>
                  <a:pt x="178" y="805"/>
                </a:cubicBezTo>
                <a:lnTo>
                  <a:pt x="282" y="857"/>
                </a:lnTo>
                <a:lnTo>
                  <a:pt x="332" y="908"/>
                </a:lnTo>
                <a:cubicBezTo>
                  <a:pt x="340" y="916"/>
                  <a:pt x="353" y="918"/>
                  <a:pt x="363" y="913"/>
                </a:cubicBezTo>
                <a:lnTo>
                  <a:pt x="432" y="878"/>
                </a:lnTo>
                <a:lnTo>
                  <a:pt x="432" y="485"/>
                </a:lnTo>
                <a:lnTo>
                  <a:pt x="352" y="485"/>
                </a:lnTo>
                <a:cubicBezTo>
                  <a:pt x="338" y="485"/>
                  <a:pt x="326" y="474"/>
                  <a:pt x="324" y="460"/>
                </a:cubicBezTo>
                <a:cubicBezTo>
                  <a:pt x="323" y="444"/>
                  <a:pt x="336" y="431"/>
                  <a:pt x="351" y="431"/>
                </a:cubicBezTo>
                <a:lnTo>
                  <a:pt x="432" y="431"/>
                </a:lnTo>
                <a:lnTo>
                  <a:pt x="432" y="44"/>
                </a:lnTo>
                <a:lnTo>
                  <a:pt x="306" y="2"/>
                </a:lnTo>
                <a:cubicBezTo>
                  <a:pt x="294" y="-2"/>
                  <a:pt x="282" y="2"/>
                  <a:pt x="275" y="12"/>
                </a:cubicBezTo>
                <a:moveTo>
                  <a:pt x="349" y="163"/>
                </a:moveTo>
                <a:cubicBezTo>
                  <a:pt x="365" y="162"/>
                  <a:pt x="378" y="174"/>
                  <a:pt x="378" y="190"/>
                </a:cubicBezTo>
                <a:lnTo>
                  <a:pt x="378" y="297"/>
                </a:lnTo>
                <a:cubicBezTo>
                  <a:pt x="378" y="307"/>
                  <a:pt x="372" y="317"/>
                  <a:pt x="363" y="321"/>
                </a:cubicBezTo>
                <a:lnTo>
                  <a:pt x="323" y="341"/>
                </a:lnTo>
                <a:cubicBezTo>
                  <a:pt x="324" y="344"/>
                  <a:pt x="324" y="347"/>
                  <a:pt x="324" y="351"/>
                </a:cubicBezTo>
                <a:cubicBezTo>
                  <a:pt x="324" y="386"/>
                  <a:pt x="302" y="415"/>
                  <a:pt x="271" y="426"/>
                </a:cubicBezTo>
                <a:lnTo>
                  <a:pt x="271" y="549"/>
                </a:lnTo>
                <a:lnTo>
                  <a:pt x="363" y="595"/>
                </a:lnTo>
                <a:cubicBezTo>
                  <a:pt x="372" y="599"/>
                  <a:pt x="378" y="609"/>
                  <a:pt x="378" y="619"/>
                </a:cubicBezTo>
                <a:lnTo>
                  <a:pt x="378" y="725"/>
                </a:lnTo>
                <a:cubicBezTo>
                  <a:pt x="378" y="739"/>
                  <a:pt x="367" y="752"/>
                  <a:pt x="353" y="753"/>
                </a:cubicBezTo>
                <a:cubicBezTo>
                  <a:pt x="338" y="754"/>
                  <a:pt x="324" y="742"/>
                  <a:pt x="324" y="726"/>
                </a:cubicBezTo>
                <a:lnTo>
                  <a:pt x="324" y="636"/>
                </a:lnTo>
                <a:lnTo>
                  <a:pt x="232" y="589"/>
                </a:lnTo>
                <a:cubicBezTo>
                  <a:pt x="223" y="585"/>
                  <a:pt x="217" y="576"/>
                  <a:pt x="217" y="565"/>
                </a:cubicBezTo>
                <a:lnTo>
                  <a:pt x="217" y="426"/>
                </a:lnTo>
                <a:cubicBezTo>
                  <a:pt x="184" y="415"/>
                  <a:pt x="161" y="383"/>
                  <a:pt x="164" y="345"/>
                </a:cubicBezTo>
                <a:cubicBezTo>
                  <a:pt x="166" y="306"/>
                  <a:pt x="198" y="274"/>
                  <a:pt x="238" y="271"/>
                </a:cubicBezTo>
                <a:cubicBezTo>
                  <a:pt x="262" y="269"/>
                  <a:pt x="284" y="278"/>
                  <a:pt x="299" y="293"/>
                </a:cubicBezTo>
                <a:lnTo>
                  <a:pt x="324" y="281"/>
                </a:lnTo>
                <a:lnTo>
                  <a:pt x="324" y="191"/>
                </a:lnTo>
                <a:cubicBezTo>
                  <a:pt x="324" y="177"/>
                  <a:pt x="335" y="165"/>
                  <a:pt x="349" y="163"/>
                </a:cubicBezTo>
                <a:moveTo>
                  <a:pt x="672" y="324"/>
                </a:moveTo>
                <a:cubicBezTo>
                  <a:pt x="658" y="324"/>
                  <a:pt x="646" y="336"/>
                  <a:pt x="646" y="351"/>
                </a:cubicBezTo>
                <a:cubicBezTo>
                  <a:pt x="646" y="366"/>
                  <a:pt x="657" y="378"/>
                  <a:pt x="672" y="378"/>
                </a:cubicBezTo>
                <a:cubicBezTo>
                  <a:pt x="686" y="378"/>
                  <a:pt x="699" y="366"/>
                  <a:pt x="699" y="351"/>
                </a:cubicBezTo>
                <a:cubicBezTo>
                  <a:pt x="699" y="336"/>
                  <a:pt x="687" y="324"/>
                  <a:pt x="672" y="324"/>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24" name="Google Shape;524;p50"/>
          <p:cNvSpPr/>
          <p:nvPr/>
        </p:nvSpPr>
        <p:spPr>
          <a:xfrm>
            <a:off x="789419" y="1441063"/>
            <a:ext cx="282282" cy="282588"/>
          </a:xfrm>
          <a:custGeom>
            <a:avLst/>
            <a:gdLst/>
            <a:ahLst/>
            <a:cxnLst/>
            <a:rect l="l" t="t" r="r" b="b"/>
            <a:pathLst>
              <a:path w="917" h="918" extrusionOk="0">
                <a:moveTo>
                  <a:pt x="267" y="566"/>
                </a:moveTo>
                <a:cubicBezTo>
                  <a:pt x="267" y="581"/>
                  <a:pt x="279" y="593"/>
                  <a:pt x="294" y="593"/>
                </a:cubicBezTo>
                <a:cubicBezTo>
                  <a:pt x="308" y="593"/>
                  <a:pt x="321" y="581"/>
                  <a:pt x="321" y="566"/>
                </a:cubicBezTo>
                <a:cubicBezTo>
                  <a:pt x="321" y="551"/>
                  <a:pt x="308" y="539"/>
                  <a:pt x="294" y="539"/>
                </a:cubicBezTo>
                <a:cubicBezTo>
                  <a:pt x="279" y="539"/>
                  <a:pt x="267" y="551"/>
                  <a:pt x="267" y="566"/>
                </a:cubicBezTo>
                <a:moveTo>
                  <a:pt x="162" y="166"/>
                </a:moveTo>
                <a:cubicBezTo>
                  <a:pt x="71" y="178"/>
                  <a:pt x="0" y="257"/>
                  <a:pt x="0" y="352"/>
                </a:cubicBezTo>
                <a:cubicBezTo>
                  <a:pt x="0" y="403"/>
                  <a:pt x="22" y="451"/>
                  <a:pt x="59" y="486"/>
                </a:cubicBezTo>
                <a:cubicBezTo>
                  <a:pt x="56" y="478"/>
                  <a:pt x="53" y="469"/>
                  <a:pt x="53" y="459"/>
                </a:cubicBezTo>
                <a:cubicBezTo>
                  <a:pt x="53" y="413"/>
                  <a:pt x="93" y="375"/>
                  <a:pt x="140" y="379"/>
                </a:cubicBezTo>
                <a:cubicBezTo>
                  <a:pt x="179" y="382"/>
                  <a:pt x="211" y="414"/>
                  <a:pt x="214" y="453"/>
                </a:cubicBezTo>
                <a:cubicBezTo>
                  <a:pt x="217" y="500"/>
                  <a:pt x="180" y="539"/>
                  <a:pt x="134" y="539"/>
                </a:cubicBezTo>
                <a:cubicBezTo>
                  <a:pt x="102" y="539"/>
                  <a:pt x="74" y="520"/>
                  <a:pt x="61" y="493"/>
                </a:cubicBezTo>
                <a:cubicBezTo>
                  <a:pt x="57" y="508"/>
                  <a:pt x="53" y="524"/>
                  <a:pt x="53" y="539"/>
                </a:cubicBezTo>
                <a:cubicBezTo>
                  <a:pt x="53" y="610"/>
                  <a:pt x="100" y="671"/>
                  <a:pt x="166" y="692"/>
                </a:cubicBezTo>
                <a:cubicBezTo>
                  <a:pt x="163" y="703"/>
                  <a:pt x="161" y="715"/>
                  <a:pt x="161" y="727"/>
                </a:cubicBezTo>
                <a:cubicBezTo>
                  <a:pt x="161" y="797"/>
                  <a:pt x="214" y="855"/>
                  <a:pt x="282" y="862"/>
                </a:cubicBezTo>
                <a:cubicBezTo>
                  <a:pt x="303" y="898"/>
                  <a:pt x="340" y="917"/>
                  <a:pt x="377" y="917"/>
                </a:cubicBezTo>
                <a:cubicBezTo>
                  <a:pt x="396" y="917"/>
                  <a:pt x="414" y="911"/>
                  <a:pt x="431" y="902"/>
                </a:cubicBezTo>
                <a:lnTo>
                  <a:pt x="431" y="696"/>
                </a:lnTo>
                <a:cubicBezTo>
                  <a:pt x="422" y="699"/>
                  <a:pt x="413" y="700"/>
                  <a:pt x="404" y="700"/>
                </a:cubicBezTo>
                <a:cubicBezTo>
                  <a:pt x="367" y="700"/>
                  <a:pt x="334" y="675"/>
                  <a:pt x="325" y="641"/>
                </a:cubicBezTo>
                <a:cubicBezTo>
                  <a:pt x="315" y="645"/>
                  <a:pt x="305" y="647"/>
                  <a:pt x="295" y="647"/>
                </a:cubicBezTo>
                <a:cubicBezTo>
                  <a:pt x="248" y="647"/>
                  <a:pt x="210" y="607"/>
                  <a:pt x="215" y="559"/>
                </a:cubicBezTo>
                <a:cubicBezTo>
                  <a:pt x="218" y="522"/>
                  <a:pt x="246" y="492"/>
                  <a:pt x="283" y="487"/>
                </a:cubicBezTo>
                <a:cubicBezTo>
                  <a:pt x="332" y="480"/>
                  <a:pt x="377" y="518"/>
                  <a:pt x="377" y="566"/>
                </a:cubicBezTo>
                <a:lnTo>
                  <a:pt x="377" y="619"/>
                </a:lnTo>
                <a:cubicBezTo>
                  <a:pt x="377" y="632"/>
                  <a:pt x="386" y="644"/>
                  <a:pt x="399" y="646"/>
                </a:cubicBezTo>
                <a:cubicBezTo>
                  <a:pt x="416" y="649"/>
                  <a:pt x="431" y="636"/>
                  <a:pt x="431" y="620"/>
                </a:cubicBezTo>
                <a:lnTo>
                  <a:pt x="431" y="364"/>
                </a:lnTo>
                <a:cubicBezTo>
                  <a:pt x="415" y="373"/>
                  <a:pt x="396" y="379"/>
                  <a:pt x="377" y="379"/>
                </a:cubicBezTo>
                <a:cubicBezTo>
                  <a:pt x="333" y="379"/>
                  <a:pt x="294" y="353"/>
                  <a:pt x="277" y="316"/>
                </a:cubicBezTo>
                <a:cubicBezTo>
                  <a:pt x="266" y="322"/>
                  <a:pt x="254" y="325"/>
                  <a:pt x="240" y="325"/>
                </a:cubicBezTo>
                <a:cubicBezTo>
                  <a:pt x="191" y="325"/>
                  <a:pt x="151" y="280"/>
                  <a:pt x="161" y="228"/>
                </a:cubicBezTo>
                <a:cubicBezTo>
                  <a:pt x="167" y="197"/>
                  <a:pt x="193" y="172"/>
                  <a:pt x="224" y="165"/>
                </a:cubicBezTo>
                <a:cubicBezTo>
                  <a:pt x="276" y="155"/>
                  <a:pt x="321" y="195"/>
                  <a:pt x="321" y="245"/>
                </a:cubicBezTo>
                <a:lnTo>
                  <a:pt x="321" y="271"/>
                </a:lnTo>
                <a:cubicBezTo>
                  <a:pt x="321" y="301"/>
                  <a:pt x="347" y="325"/>
                  <a:pt x="377" y="325"/>
                </a:cubicBezTo>
                <a:cubicBezTo>
                  <a:pt x="407" y="325"/>
                  <a:pt x="431" y="301"/>
                  <a:pt x="431" y="271"/>
                </a:cubicBezTo>
                <a:lnTo>
                  <a:pt x="431" y="20"/>
                </a:lnTo>
                <a:cubicBezTo>
                  <a:pt x="406" y="8"/>
                  <a:pt x="376" y="2"/>
                  <a:pt x="348" y="2"/>
                </a:cubicBezTo>
                <a:cubicBezTo>
                  <a:pt x="253" y="1"/>
                  <a:pt x="175" y="74"/>
                  <a:pt x="162" y="166"/>
                </a:cubicBezTo>
                <a:moveTo>
                  <a:pt x="214" y="244"/>
                </a:moveTo>
                <a:cubicBezTo>
                  <a:pt x="214" y="259"/>
                  <a:pt x="226" y="271"/>
                  <a:pt x="241" y="271"/>
                </a:cubicBezTo>
                <a:cubicBezTo>
                  <a:pt x="255" y="271"/>
                  <a:pt x="267" y="258"/>
                  <a:pt x="267" y="244"/>
                </a:cubicBezTo>
                <a:cubicBezTo>
                  <a:pt x="267" y="229"/>
                  <a:pt x="255" y="218"/>
                  <a:pt x="241" y="218"/>
                </a:cubicBezTo>
                <a:cubicBezTo>
                  <a:pt x="226" y="218"/>
                  <a:pt x="214" y="230"/>
                  <a:pt x="214" y="244"/>
                </a:cubicBezTo>
                <a:moveTo>
                  <a:pt x="160" y="459"/>
                </a:moveTo>
                <a:cubicBezTo>
                  <a:pt x="160" y="444"/>
                  <a:pt x="147" y="432"/>
                  <a:pt x="133" y="432"/>
                </a:cubicBezTo>
                <a:cubicBezTo>
                  <a:pt x="118" y="432"/>
                  <a:pt x="107" y="444"/>
                  <a:pt x="107" y="459"/>
                </a:cubicBezTo>
                <a:cubicBezTo>
                  <a:pt x="107" y="474"/>
                  <a:pt x="118" y="486"/>
                  <a:pt x="133" y="486"/>
                </a:cubicBezTo>
                <a:cubicBezTo>
                  <a:pt x="147" y="486"/>
                  <a:pt x="160" y="474"/>
                  <a:pt x="160" y="459"/>
                </a:cubicBezTo>
                <a:moveTo>
                  <a:pt x="782" y="540"/>
                </a:moveTo>
                <a:cubicBezTo>
                  <a:pt x="732" y="540"/>
                  <a:pt x="693" y="494"/>
                  <a:pt x="703" y="443"/>
                </a:cubicBezTo>
                <a:cubicBezTo>
                  <a:pt x="709" y="411"/>
                  <a:pt x="734" y="386"/>
                  <a:pt x="766" y="380"/>
                </a:cubicBezTo>
                <a:cubicBezTo>
                  <a:pt x="817" y="370"/>
                  <a:pt x="863" y="409"/>
                  <a:pt x="863" y="459"/>
                </a:cubicBezTo>
                <a:cubicBezTo>
                  <a:pt x="863" y="469"/>
                  <a:pt x="861" y="478"/>
                  <a:pt x="858" y="487"/>
                </a:cubicBezTo>
                <a:cubicBezTo>
                  <a:pt x="895" y="451"/>
                  <a:pt x="917" y="403"/>
                  <a:pt x="917" y="351"/>
                </a:cubicBezTo>
                <a:cubicBezTo>
                  <a:pt x="917" y="256"/>
                  <a:pt x="845" y="177"/>
                  <a:pt x="753" y="165"/>
                </a:cubicBezTo>
                <a:cubicBezTo>
                  <a:pt x="741" y="73"/>
                  <a:pt x="662" y="0"/>
                  <a:pt x="567" y="0"/>
                </a:cubicBezTo>
                <a:cubicBezTo>
                  <a:pt x="538" y="0"/>
                  <a:pt x="509" y="6"/>
                  <a:pt x="484" y="18"/>
                </a:cubicBezTo>
                <a:lnTo>
                  <a:pt x="484" y="393"/>
                </a:lnTo>
                <a:cubicBezTo>
                  <a:pt x="500" y="384"/>
                  <a:pt x="520" y="378"/>
                  <a:pt x="540" y="378"/>
                </a:cubicBezTo>
                <a:cubicBezTo>
                  <a:pt x="599" y="378"/>
                  <a:pt x="647" y="427"/>
                  <a:pt x="647" y="486"/>
                </a:cubicBezTo>
                <a:lnTo>
                  <a:pt x="647" y="491"/>
                </a:lnTo>
                <a:cubicBezTo>
                  <a:pt x="680" y="503"/>
                  <a:pt x="703" y="535"/>
                  <a:pt x="701" y="572"/>
                </a:cubicBezTo>
                <a:cubicBezTo>
                  <a:pt x="698" y="612"/>
                  <a:pt x="666" y="644"/>
                  <a:pt x="626" y="646"/>
                </a:cubicBezTo>
                <a:cubicBezTo>
                  <a:pt x="579" y="650"/>
                  <a:pt x="540" y="613"/>
                  <a:pt x="540" y="566"/>
                </a:cubicBezTo>
                <a:cubicBezTo>
                  <a:pt x="540" y="531"/>
                  <a:pt x="562" y="502"/>
                  <a:pt x="594" y="491"/>
                </a:cubicBezTo>
                <a:lnTo>
                  <a:pt x="594" y="487"/>
                </a:lnTo>
                <a:cubicBezTo>
                  <a:pt x="594" y="463"/>
                  <a:pt x="579" y="442"/>
                  <a:pt x="556" y="435"/>
                </a:cubicBezTo>
                <a:cubicBezTo>
                  <a:pt x="520" y="424"/>
                  <a:pt x="484" y="451"/>
                  <a:pt x="484" y="486"/>
                </a:cubicBezTo>
                <a:lnTo>
                  <a:pt x="484" y="904"/>
                </a:lnTo>
                <a:cubicBezTo>
                  <a:pt x="500" y="913"/>
                  <a:pt x="520" y="918"/>
                  <a:pt x="540" y="918"/>
                </a:cubicBezTo>
                <a:cubicBezTo>
                  <a:pt x="577" y="918"/>
                  <a:pt x="612" y="900"/>
                  <a:pt x="633" y="863"/>
                </a:cubicBezTo>
                <a:cubicBezTo>
                  <a:pt x="701" y="857"/>
                  <a:pt x="755" y="798"/>
                  <a:pt x="755" y="728"/>
                </a:cubicBezTo>
                <a:cubicBezTo>
                  <a:pt x="755" y="716"/>
                  <a:pt x="753" y="704"/>
                  <a:pt x="750" y="693"/>
                </a:cubicBezTo>
                <a:cubicBezTo>
                  <a:pt x="816" y="672"/>
                  <a:pt x="863" y="610"/>
                  <a:pt x="863" y="540"/>
                </a:cubicBezTo>
                <a:cubicBezTo>
                  <a:pt x="863" y="524"/>
                  <a:pt x="860" y="509"/>
                  <a:pt x="855" y="493"/>
                </a:cubicBezTo>
                <a:cubicBezTo>
                  <a:pt x="842" y="521"/>
                  <a:pt x="814" y="540"/>
                  <a:pt x="782" y="540"/>
                </a:cubicBezTo>
                <a:moveTo>
                  <a:pt x="673" y="325"/>
                </a:moveTo>
                <a:cubicBezTo>
                  <a:pt x="629" y="325"/>
                  <a:pt x="593" y="289"/>
                  <a:pt x="593" y="245"/>
                </a:cubicBezTo>
                <a:cubicBezTo>
                  <a:pt x="593" y="200"/>
                  <a:pt x="629" y="164"/>
                  <a:pt x="673" y="164"/>
                </a:cubicBezTo>
                <a:cubicBezTo>
                  <a:pt x="718" y="164"/>
                  <a:pt x="754" y="200"/>
                  <a:pt x="754" y="245"/>
                </a:cubicBezTo>
                <a:cubicBezTo>
                  <a:pt x="754" y="289"/>
                  <a:pt x="718" y="325"/>
                  <a:pt x="673" y="325"/>
                </a:cubicBezTo>
                <a:moveTo>
                  <a:pt x="673" y="218"/>
                </a:moveTo>
                <a:cubicBezTo>
                  <a:pt x="659" y="218"/>
                  <a:pt x="647" y="229"/>
                  <a:pt x="647" y="244"/>
                </a:cubicBezTo>
                <a:cubicBezTo>
                  <a:pt x="647" y="258"/>
                  <a:pt x="658" y="271"/>
                  <a:pt x="673" y="271"/>
                </a:cubicBezTo>
                <a:cubicBezTo>
                  <a:pt x="687" y="271"/>
                  <a:pt x="700" y="259"/>
                  <a:pt x="700" y="244"/>
                </a:cubicBezTo>
                <a:cubicBezTo>
                  <a:pt x="700" y="230"/>
                  <a:pt x="688" y="218"/>
                  <a:pt x="673" y="218"/>
                </a:cubicBezTo>
                <a:moveTo>
                  <a:pt x="754" y="459"/>
                </a:moveTo>
                <a:cubicBezTo>
                  <a:pt x="754" y="474"/>
                  <a:pt x="765" y="486"/>
                  <a:pt x="780" y="486"/>
                </a:cubicBezTo>
                <a:cubicBezTo>
                  <a:pt x="794" y="486"/>
                  <a:pt x="807" y="474"/>
                  <a:pt x="807" y="459"/>
                </a:cubicBezTo>
                <a:cubicBezTo>
                  <a:pt x="807" y="444"/>
                  <a:pt x="795" y="432"/>
                  <a:pt x="780" y="432"/>
                </a:cubicBezTo>
                <a:cubicBezTo>
                  <a:pt x="766" y="432"/>
                  <a:pt x="754" y="444"/>
                  <a:pt x="754" y="459"/>
                </a:cubicBezTo>
                <a:moveTo>
                  <a:pt x="620" y="593"/>
                </a:moveTo>
                <a:cubicBezTo>
                  <a:pt x="634" y="593"/>
                  <a:pt x="646" y="580"/>
                  <a:pt x="646" y="566"/>
                </a:cubicBezTo>
                <a:cubicBezTo>
                  <a:pt x="646" y="551"/>
                  <a:pt x="634" y="540"/>
                  <a:pt x="620" y="540"/>
                </a:cubicBezTo>
                <a:cubicBezTo>
                  <a:pt x="605" y="540"/>
                  <a:pt x="593" y="552"/>
                  <a:pt x="593" y="566"/>
                </a:cubicBezTo>
                <a:cubicBezTo>
                  <a:pt x="593" y="581"/>
                  <a:pt x="605" y="593"/>
                  <a:pt x="620" y="593"/>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66">
          <a:extLst>
            <a:ext uri="{FF2B5EF4-FFF2-40B4-BE49-F238E27FC236}">
              <a16:creationId xmlns:a16="http://schemas.microsoft.com/office/drawing/2014/main" id="{6B6D8AF5-DE60-FF87-9047-5D5386AF1469}"/>
            </a:ext>
          </a:extLst>
        </p:cNvPr>
        <p:cNvGrpSpPr/>
        <p:nvPr/>
      </p:nvGrpSpPr>
      <p:grpSpPr>
        <a:xfrm>
          <a:off x="0" y="0"/>
          <a:ext cx="0" cy="0"/>
          <a:chOff x="0" y="0"/>
          <a:chExt cx="0" cy="0"/>
        </a:xfrm>
      </p:grpSpPr>
      <p:sp>
        <p:nvSpPr>
          <p:cNvPr id="867" name="Google Shape;867;p71">
            <a:extLst>
              <a:ext uri="{FF2B5EF4-FFF2-40B4-BE49-F238E27FC236}">
                <a16:creationId xmlns:a16="http://schemas.microsoft.com/office/drawing/2014/main" id="{7B96B49D-33CD-0867-39AA-35BEB7D6EA91}"/>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dirty="0"/>
              <a:t>Calcolo del Persuasion Score</a:t>
            </a:r>
            <a:endParaRPr dirty="0"/>
          </a:p>
        </p:txBody>
      </p:sp>
      <p:sp>
        <p:nvSpPr>
          <p:cNvPr id="872" name="Google Shape;872;p71">
            <a:extLst>
              <a:ext uri="{FF2B5EF4-FFF2-40B4-BE49-F238E27FC236}">
                <a16:creationId xmlns:a16="http://schemas.microsoft.com/office/drawing/2014/main" id="{02442847-207C-3383-B412-36D374127441}"/>
              </a:ext>
            </a:extLst>
          </p:cNvPr>
          <p:cNvSpPr txBox="1"/>
          <p:nvPr/>
        </p:nvSpPr>
        <p:spPr>
          <a:xfrm>
            <a:off x="713225" y="1017725"/>
            <a:ext cx="3650957" cy="3680750"/>
          </a:xfrm>
          <a:prstGeom prst="rect">
            <a:avLst/>
          </a:prstGeom>
          <a:noFill/>
          <a:ln>
            <a:noFill/>
          </a:ln>
        </p:spPr>
        <p:txBody>
          <a:bodyPr spcFirstLastPara="1" wrap="square" lIns="91425" tIns="91425" rIns="91425" bIns="91425" anchor="ctr" anchorCtr="0">
            <a:noAutofit/>
          </a:bodyPr>
          <a:lstStyle/>
          <a:p>
            <a:pPr lvl="0">
              <a:lnSpc>
                <a:spcPct val="115000"/>
              </a:lnSpc>
            </a:pPr>
            <a:r>
              <a:rPr lang="it-IT" dirty="0">
                <a:solidFill>
                  <a:schemeClr val="dk1"/>
                </a:solidFill>
                <a:latin typeface="Archivo"/>
                <a:ea typeface="Archivo"/>
                <a:cs typeface="Archivo"/>
                <a:sym typeface="Archivo"/>
              </a:rPr>
              <a:t>Valuta il </a:t>
            </a:r>
            <a:r>
              <a:rPr lang="it-IT" b="1" dirty="0">
                <a:solidFill>
                  <a:schemeClr val="dk1"/>
                </a:solidFill>
                <a:latin typeface="Archivo"/>
                <a:ea typeface="Archivo"/>
                <a:cs typeface="Archivo"/>
                <a:sym typeface="Archivo"/>
              </a:rPr>
              <a:t>livello di persuasione </a:t>
            </a:r>
            <a:r>
              <a:rPr lang="it-IT" dirty="0">
                <a:solidFill>
                  <a:schemeClr val="dk1"/>
                </a:solidFill>
                <a:latin typeface="Archivo"/>
                <a:ea typeface="Archivo"/>
                <a:cs typeface="Archivo"/>
                <a:sym typeface="Archivo"/>
              </a:rPr>
              <a:t>di un testo basandosi su </a:t>
            </a:r>
            <a:r>
              <a:rPr lang="it-IT" b="1" dirty="0">
                <a:solidFill>
                  <a:schemeClr val="dk1"/>
                </a:solidFill>
                <a:latin typeface="Archivo"/>
                <a:ea typeface="Archivo"/>
                <a:cs typeface="Archivo"/>
                <a:sym typeface="Archivo"/>
              </a:rPr>
              <a:t>metriche linguistiche e retoriche</a:t>
            </a:r>
            <a:r>
              <a:rPr lang="it-IT" dirty="0">
                <a:solidFill>
                  <a:schemeClr val="dk1"/>
                </a:solidFill>
                <a:latin typeface="Archivo"/>
                <a:ea typeface="Archivo"/>
                <a:cs typeface="Archivo"/>
                <a:sym typeface="Archivo"/>
              </a:rPr>
              <a:t> e restituisce un dizionario con: </a:t>
            </a:r>
            <a:r>
              <a:rPr lang="it-IT" b="1" dirty="0">
                <a:solidFill>
                  <a:schemeClr val="dk1"/>
                </a:solidFill>
                <a:latin typeface="Archivo"/>
                <a:ea typeface="Archivo"/>
                <a:cs typeface="Archivo"/>
                <a:sym typeface="Archivo"/>
              </a:rPr>
              <a:t>score totale di persuasione</a:t>
            </a:r>
            <a:r>
              <a:rPr lang="it-IT" dirty="0">
                <a:solidFill>
                  <a:schemeClr val="dk1"/>
                </a:solidFill>
                <a:latin typeface="Archivo"/>
                <a:ea typeface="Archivo"/>
                <a:cs typeface="Archivo"/>
                <a:sym typeface="Archivo"/>
              </a:rPr>
              <a:t>, </a:t>
            </a:r>
            <a:r>
              <a:rPr lang="it-IT" b="1" dirty="0">
                <a:solidFill>
                  <a:schemeClr val="dk1"/>
                </a:solidFill>
                <a:latin typeface="Archivo"/>
                <a:ea typeface="Archivo"/>
                <a:cs typeface="Archivo"/>
                <a:sym typeface="Archivo"/>
              </a:rPr>
              <a:t>score sulla presenza di superlativi</a:t>
            </a:r>
            <a:r>
              <a:rPr lang="it-IT" dirty="0">
                <a:solidFill>
                  <a:schemeClr val="dk1"/>
                </a:solidFill>
                <a:latin typeface="Archivo"/>
                <a:ea typeface="Archivo"/>
                <a:cs typeface="Archivo"/>
                <a:sym typeface="Archivo"/>
              </a:rPr>
              <a:t>, </a:t>
            </a:r>
            <a:r>
              <a:rPr lang="it-IT" b="1" dirty="0">
                <a:solidFill>
                  <a:schemeClr val="dk1"/>
                </a:solidFill>
                <a:latin typeface="Archivo"/>
                <a:ea typeface="Archivo"/>
                <a:cs typeface="Archivo"/>
                <a:sym typeface="Archivo"/>
              </a:rPr>
              <a:t>domande retoriche</a:t>
            </a:r>
            <a:r>
              <a:rPr lang="it-IT" dirty="0">
                <a:solidFill>
                  <a:schemeClr val="dk1"/>
                </a:solidFill>
                <a:latin typeface="Archivo"/>
                <a:ea typeface="Archivo"/>
                <a:cs typeface="Archivo"/>
                <a:sym typeface="Archivo"/>
              </a:rPr>
              <a:t>,.</a:t>
            </a:r>
            <a:r>
              <a:rPr lang="it-IT" b="1" dirty="0">
                <a:solidFill>
                  <a:schemeClr val="dk1"/>
                </a:solidFill>
                <a:latin typeface="Archivo"/>
                <a:ea typeface="Archivo"/>
                <a:cs typeface="Archivo"/>
                <a:sym typeface="Archivo"/>
              </a:rPr>
              <a:t> parole emotive e di urgenza, di autorità e prova sociale</a:t>
            </a:r>
            <a:endParaRPr lang="it-IT" dirty="0">
              <a:solidFill>
                <a:schemeClr val="dk1"/>
              </a:solidFill>
              <a:latin typeface="Archivo"/>
              <a:ea typeface="Archivo"/>
              <a:cs typeface="Archivo"/>
              <a:sym typeface="Archivo"/>
            </a:endParaRPr>
          </a:p>
          <a:p>
            <a:pPr lvl="0" algn="l" rtl="0">
              <a:lnSpc>
                <a:spcPct val="115000"/>
              </a:lnSpc>
              <a:spcBef>
                <a:spcPts val="0"/>
              </a:spcBef>
              <a:spcAft>
                <a:spcPts val="0"/>
              </a:spcAft>
            </a:pPr>
            <a:r>
              <a:rPr lang="it-IT" dirty="0">
                <a:solidFill>
                  <a:schemeClr val="dk1"/>
                </a:solidFill>
                <a:latin typeface="Archivo"/>
                <a:ea typeface="Archivo"/>
                <a:cs typeface="Archivo"/>
                <a:sym typeface="Archivo"/>
              </a:rPr>
              <a:t>Si utilizza </a:t>
            </a:r>
            <a:r>
              <a:rPr lang="it-IT" b="1" dirty="0" err="1">
                <a:solidFill>
                  <a:schemeClr val="dk1"/>
                </a:solidFill>
                <a:latin typeface="Archivo"/>
                <a:ea typeface="Archivo"/>
                <a:cs typeface="Archivo"/>
                <a:sym typeface="Archivo"/>
              </a:rPr>
              <a:t>spacy</a:t>
            </a:r>
            <a:r>
              <a:rPr lang="it-IT" dirty="0">
                <a:solidFill>
                  <a:schemeClr val="dk1"/>
                </a:solidFill>
                <a:latin typeface="Archivo"/>
                <a:ea typeface="Archivo"/>
                <a:cs typeface="Archivo"/>
                <a:sym typeface="Archivo"/>
              </a:rPr>
              <a:t> per tokenizzare il testo, identificare le caratteristiche del testo e cercare parole chiave in liste predefinite di termini. Conteggia poi le occorrenze di ogni elemento rispetto al numero totale di token e applica diversi pesi a ciascun elemento per indicare la loro rilevanza.</a:t>
            </a:r>
            <a:endParaRPr dirty="0">
              <a:solidFill>
                <a:schemeClr val="dk1"/>
              </a:solidFill>
              <a:latin typeface="Archivo"/>
              <a:ea typeface="Archivo"/>
              <a:cs typeface="Archivo"/>
              <a:sym typeface="Archivo"/>
            </a:endParaRPr>
          </a:p>
        </p:txBody>
      </p:sp>
      <p:pic>
        <p:nvPicPr>
          <p:cNvPr id="4" name="Immagine 3">
            <a:extLst>
              <a:ext uri="{FF2B5EF4-FFF2-40B4-BE49-F238E27FC236}">
                <a16:creationId xmlns:a16="http://schemas.microsoft.com/office/drawing/2014/main" id="{C5C529B1-0D0A-5241-C56D-0ECE29C743BE}"/>
              </a:ext>
            </a:extLst>
          </p:cNvPr>
          <p:cNvPicPr>
            <a:picLocks noChangeAspect="1"/>
          </p:cNvPicPr>
          <p:nvPr/>
        </p:nvPicPr>
        <p:blipFill>
          <a:blip r:embed="rId3"/>
          <a:stretch>
            <a:fillRect/>
          </a:stretch>
        </p:blipFill>
        <p:spPr>
          <a:xfrm>
            <a:off x="5196604" y="1017726"/>
            <a:ext cx="2682494" cy="3680750"/>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514337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73"/>
        <p:cNvGrpSpPr/>
        <p:nvPr/>
      </p:nvGrpSpPr>
      <p:grpSpPr>
        <a:xfrm>
          <a:off x="0" y="0"/>
          <a:ext cx="0" cy="0"/>
          <a:chOff x="0" y="0"/>
          <a:chExt cx="0" cy="0"/>
        </a:xfrm>
      </p:grpSpPr>
      <p:sp>
        <p:nvSpPr>
          <p:cNvPr id="474" name="Google Shape;474;p4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dirty="0"/>
              <a:t>Toxicity, Sentiment ed Emotion</a:t>
            </a:r>
            <a:endParaRPr dirty="0"/>
          </a:p>
        </p:txBody>
      </p:sp>
      <p:sp>
        <p:nvSpPr>
          <p:cNvPr id="475" name="Google Shape;475;p48"/>
          <p:cNvSpPr txBox="1">
            <a:spLocks noGrp="1"/>
          </p:cNvSpPr>
          <p:nvPr>
            <p:ph type="subTitle" idx="4"/>
          </p:nvPr>
        </p:nvSpPr>
        <p:spPr>
          <a:xfrm>
            <a:off x="720000" y="2706165"/>
            <a:ext cx="1979400" cy="80822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de" dirty="0"/>
              <a:t>Toxicity</a:t>
            </a:r>
            <a:endParaRPr dirty="0"/>
          </a:p>
        </p:txBody>
      </p:sp>
      <p:sp>
        <p:nvSpPr>
          <p:cNvPr id="476" name="Google Shape;476;p48"/>
          <p:cNvSpPr txBox="1">
            <a:spLocks noGrp="1"/>
          </p:cNvSpPr>
          <p:nvPr>
            <p:ph type="subTitle" idx="5"/>
          </p:nvPr>
        </p:nvSpPr>
        <p:spPr>
          <a:xfrm>
            <a:off x="3588651" y="2706165"/>
            <a:ext cx="1979400" cy="80822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de" dirty="0"/>
              <a:t>Sentiment</a:t>
            </a:r>
            <a:endParaRPr dirty="0"/>
          </a:p>
        </p:txBody>
      </p:sp>
      <p:sp>
        <p:nvSpPr>
          <p:cNvPr id="477" name="Google Shape;477;p48"/>
          <p:cNvSpPr txBox="1">
            <a:spLocks noGrp="1"/>
          </p:cNvSpPr>
          <p:nvPr>
            <p:ph type="subTitle" idx="1"/>
          </p:nvPr>
        </p:nvSpPr>
        <p:spPr>
          <a:xfrm>
            <a:off x="719999" y="3306180"/>
            <a:ext cx="2296156" cy="10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Identifica e conta i tipi di linguaggio tossico utilizzati all’interno del discorso</a:t>
            </a:r>
            <a:endParaRPr lang="it-IT" b="1" dirty="0"/>
          </a:p>
        </p:txBody>
      </p:sp>
      <p:sp>
        <p:nvSpPr>
          <p:cNvPr id="478" name="Google Shape;478;p48"/>
          <p:cNvSpPr txBox="1">
            <a:spLocks noGrp="1"/>
          </p:cNvSpPr>
          <p:nvPr>
            <p:ph type="subTitle" idx="2"/>
          </p:nvPr>
        </p:nvSpPr>
        <p:spPr>
          <a:xfrm>
            <a:off x="3588648" y="3306180"/>
            <a:ext cx="1979400" cy="10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Trova il sentimento prevalente all’interno del discorso</a:t>
            </a:r>
          </a:p>
        </p:txBody>
      </p:sp>
      <p:sp>
        <p:nvSpPr>
          <p:cNvPr id="479" name="Google Shape;479;p48"/>
          <p:cNvSpPr txBox="1">
            <a:spLocks noGrp="1"/>
          </p:cNvSpPr>
          <p:nvPr>
            <p:ph type="subTitle" idx="3"/>
          </p:nvPr>
        </p:nvSpPr>
        <p:spPr>
          <a:xfrm>
            <a:off x="6444601" y="3306180"/>
            <a:ext cx="2092073" cy="1015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Capisce l’emozione che trapela dall’ascolto del discorso</a:t>
            </a:r>
          </a:p>
        </p:txBody>
      </p:sp>
      <p:sp>
        <p:nvSpPr>
          <p:cNvPr id="480" name="Google Shape;480;p48"/>
          <p:cNvSpPr txBox="1">
            <a:spLocks noGrp="1"/>
          </p:cNvSpPr>
          <p:nvPr>
            <p:ph type="subTitle" idx="6"/>
          </p:nvPr>
        </p:nvSpPr>
        <p:spPr>
          <a:xfrm>
            <a:off x="6444603" y="2706165"/>
            <a:ext cx="1979400" cy="80822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de" dirty="0"/>
              <a:t>Emotion</a:t>
            </a:r>
            <a:endParaRPr lang="it-IT" dirty="0"/>
          </a:p>
        </p:txBody>
      </p:sp>
      <p:pic>
        <p:nvPicPr>
          <p:cNvPr id="484" name="Google Shape;484;p48"/>
          <p:cNvPicPr preferRelativeResize="0"/>
          <p:nvPr/>
        </p:nvPicPr>
        <p:blipFill rotWithShape="1">
          <a:blip r:embed="rId3">
            <a:alphaModFix amt="38000"/>
          </a:blip>
          <a:srcRect t="58031" b="6290"/>
          <a:stretch/>
        </p:blipFill>
        <p:spPr>
          <a:xfrm>
            <a:off x="4979675" y="4362450"/>
            <a:ext cx="3982800" cy="635000"/>
          </a:xfrm>
          <a:prstGeom prst="rect">
            <a:avLst/>
          </a:prstGeom>
          <a:noFill/>
          <a:ln>
            <a:noFill/>
          </a:ln>
        </p:spPr>
      </p:pic>
      <p:sp>
        <p:nvSpPr>
          <p:cNvPr id="2" name="Google Shape;964;p75">
            <a:extLst>
              <a:ext uri="{FF2B5EF4-FFF2-40B4-BE49-F238E27FC236}">
                <a16:creationId xmlns:a16="http://schemas.microsoft.com/office/drawing/2014/main" id="{D981EAB4-39A1-2AEB-3950-105FAE59E508}"/>
              </a:ext>
            </a:extLst>
          </p:cNvPr>
          <p:cNvSpPr/>
          <p:nvPr/>
        </p:nvSpPr>
        <p:spPr>
          <a:xfrm>
            <a:off x="3677615" y="2239897"/>
            <a:ext cx="464991" cy="463978"/>
          </a:xfrm>
          <a:custGeom>
            <a:avLst/>
            <a:gdLst/>
            <a:ahLst/>
            <a:cxnLst/>
            <a:rect l="l" t="t" r="r" b="b"/>
            <a:pathLst>
              <a:path w="916" h="914" extrusionOk="0">
                <a:moveTo>
                  <a:pt x="270" y="592"/>
                </a:moveTo>
                <a:cubicBezTo>
                  <a:pt x="270" y="622"/>
                  <a:pt x="295" y="646"/>
                  <a:pt x="324" y="646"/>
                </a:cubicBezTo>
                <a:cubicBezTo>
                  <a:pt x="354" y="646"/>
                  <a:pt x="377" y="622"/>
                  <a:pt x="377" y="592"/>
                </a:cubicBezTo>
                <a:cubicBezTo>
                  <a:pt x="377" y="563"/>
                  <a:pt x="354" y="539"/>
                  <a:pt x="324" y="539"/>
                </a:cubicBezTo>
                <a:cubicBezTo>
                  <a:pt x="295" y="539"/>
                  <a:pt x="270" y="563"/>
                  <a:pt x="270" y="592"/>
                </a:cubicBezTo>
                <a:moveTo>
                  <a:pt x="537" y="646"/>
                </a:moveTo>
                <a:cubicBezTo>
                  <a:pt x="564" y="646"/>
                  <a:pt x="590" y="624"/>
                  <a:pt x="592" y="597"/>
                </a:cubicBezTo>
                <a:cubicBezTo>
                  <a:pt x="594" y="565"/>
                  <a:pt x="569" y="539"/>
                  <a:pt x="538" y="539"/>
                </a:cubicBezTo>
                <a:lnTo>
                  <a:pt x="416" y="539"/>
                </a:lnTo>
                <a:cubicBezTo>
                  <a:pt x="425" y="555"/>
                  <a:pt x="431" y="574"/>
                  <a:pt x="431" y="593"/>
                </a:cubicBezTo>
                <a:cubicBezTo>
                  <a:pt x="431" y="613"/>
                  <a:pt x="425" y="630"/>
                  <a:pt x="416" y="646"/>
                </a:cubicBezTo>
                <a:lnTo>
                  <a:pt x="537" y="646"/>
                </a:lnTo>
                <a:moveTo>
                  <a:pt x="378" y="412"/>
                </a:moveTo>
                <a:cubicBezTo>
                  <a:pt x="398" y="429"/>
                  <a:pt x="418" y="446"/>
                  <a:pt x="440" y="465"/>
                </a:cubicBezTo>
                <a:cubicBezTo>
                  <a:pt x="445" y="469"/>
                  <a:pt x="452" y="472"/>
                  <a:pt x="458" y="472"/>
                </a:cubicBezTo>
                <a:cubicBezTo>
                  <a:pt x="464" y="472"/>
                  <a:pt x="470" y="470"/>
                  <a:pt x="475" y="465"/>
                </a:cubicBezTo>
                <a:cubicBezTo>
                  <a:pt x="497" y="446"/>
                  <a:pt x="518" y="429"/>
                  <a:pt x="537" y="412"/>
                </a:cubicBezTo>
                <a:cubicBezTo>
                  <a:pt x="573" y="382"/>
                  <a:pt x="604" y="354"/>
                  <a:pt x="631" y="329"/>
                </a:cubicBezTo>
                <a:cubicBezTo>
                  <a:pt x="680" y="282"/>
                  <a:pt x="724" y="228"/>
                  <a:pt x="724" y="156"/>
                </a:cubicBezTo>
                <a:cubicBezTo>
                  <a:pt x="724" y="69"/>
                  <a:pt x="660" y="0"/>
                  <a:pt x="578" y="0"/>
                </a:cubicBezTo>
                <a:cubicBezTo>
                  <a:pt x="517" y="0"/>
                  <a:pt x="480" y="36"/>
                  <a:pt x="458" y="69"/>
                </a:cubicBezTo>
                <a:cubicBezTo>
                  <a:pt x="436" y="36"/>
                  <a:pt x="399" y="0"/>
                  <a:pt x="338" y="0"/>
                </a:cubicBezTo>
                <a:cubicBezTo>
                  <a:pt x="256" y="0"/>
                  <a:pt x="191" y="69"/>
                  <a:pt x="191" y="156"/>
                </a:cubicBezTo>
                <a:cubicBezTo>
                  <a:pt x="191" y="251"/>
                  <a:pt x="266" y="317"/>
                  <a:pt x="378" y="412"/>
                </a:cubicBezTo>
                <a:moveTo>
                  <a:pt x="908" y="619"/>
                </a:moveTo>
                <a:cubicBezTo>
                  <a:pt x="893" y="593"/>
                  <a:pt x="860" y="585"/>
                  <a:pt x="834" y="600"/>
                </a:cubicBezTo>
                <a:lnTo>
                  <a:pt x="581" y="760"/>
                </a:lnTo>
                <a:cubicBezTo>
                  <a:pt x="580" y="759"/>
                  <a:pt x="579" y="757"/>
                  <a:pt x="577" y="756"/>
                </a:cubicBezTo>
                <a:lnTo>
                  <a:pt x="400" y="668"/>
                </a:lnTo>
                <a:cubicBezTo>
                  <a:pt x="379" y="689"/>
                  <a:pt x="349" y="702"/>
                  <a:pt x="317" y="700"/>
                </a:cubicBezTo>
                <a:cubicBezTo>
                  <a:pt x="266" y="696"/>
                  <a:pt x="224" y="657"/>
                  <a:pt x="217" y="606"/>
                </a:cubicBezTo>
                <a:cubicBezTo>
                  <a:pt x="214" y="581"/>
                  <a:pt x="220" y="558"/>
                  <a:pt x="231" y="539"/>
                </a:cubicBezTo>
                <a:lnTo>
                  <a:pt x="188" y="539"/>
                </a:lnTo>
                <a:cubicBezTo>
                  <a:pt x="143" y="539"/>
                  <a:pt x="107" y="575"/>
                  <a:pt x="107" y="619"/>
                </a:cubicBezTo>
                <a:lnTo>
                  <a:pt x="107" y="834"/>
                </a:lnTo>
                <a:cubicBezTo>
                  <a:pt x="107" y="878"/>
                  <a:pt x="143" y="914"/>
                  <a:pt x="188" y="914"/>
                </a:cubicBezTo>
                <a:lnTo>
                  <a:pt x="446" y="914"/>
                </a:lnTo>
                <a:cubicBezTo>
                  <a:pt x="437" y="899"/>
                  <a:pt x="431" y="880"/>
                  <a:pt x="431" y="861"/>
                </a:cubicBezTo>
                <a:cubicBezTo>
                  <a:pt x="431" y="802"/>
                  <a:pt x="479" y="753"/>
                  <a:pt x="538" y="753"/>
                </a:cubicBezTo>
                <a:cubicBezTo>
                  <a:pt x="555" y="753"/>
                  <a:pt x="570" y="758"/>
                  <a:pt x="584" y="765"/>
                </a:cubicBezTo>
                <a:cubicBezTo>
                  <a:pt x="616" y="780"/>
                  <a:pt x="639" y="811"/>
                  <a:pt x="644" y="847"/>
                </a:cubicBezTo>
                <a:lnTo>
                  <a:pt x="889" y="692"/>
                </a:lnTo>
                <a:cubicBezTo>
                  <a:pt x="915" y="677"/>
                  <a:pt x="923" y="644"/>
                  <a:pt x="908" y="619"/>
                </a:cubicBezTo>
                <a:moveTo>
                  <a:pt x="538" y="807"/>
                </a:moveTo>
                <a:cubicBezTo>
                  <a:pt x="509" y="807"/>
                  <a:pt x="484" y="832"/>
                  <a:pt x="484" y="861"/>
                </a:cubicBezTo>
                <a:cubicBezTo>
                  <a:pt x="484" y="891"/>
                  <a:pt x="509" y="914"/>
                  <a:pt x="538" y="914"/>
                </a:cubicBezTo>
                <a:cubicBezTo>
                  <a:pt x="568" y="914"/>
                  <a:pt x="592" y="891"/>
                  <a:pt x="592" y="861"/>
                </a:cubicBezTo>
                <a:cubicBezTo>
                  <a:pt x="592" y="832"/>
                  <a:pt x="568" y="807"/>
                  <a:pt x="538" y="807"/>
                </a:cubicBezTo>
                <a:moveTo>
                  <a:pt x="0" y="619"/>
                </a:moveTo>
                <a:lnTo>
                  <a:pt x="0" y="834"/>
                </a:lnTo>
                <a:cubicBezTo>
                  <a:pt x="0" y="849"/>
                  <a:pt x="12" y="861"/>
                  <a:pt x="27" y="861"/>
                </a:cubicBezTo>
                <a:lnTo>
                  <a:pt x="54" y="861"/>
                </a:lnTo>
                <a:lnTo>
                  <a:pt x="54" y="593"/>
                </a:lnTo>
                <a:lnTo>
                  <a:pt x="27" y="593"/>
                </a:lnTo>
                <a:cubicBezTo>
                  <a:pt x="12" y="593"/>
                  <a:pt x="0" y="605"/>
                  <a:pt x="0" y="619"/>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 name="Google Shape;980;p75">
            <a:extLst>
              <a:ext uri="{FF2B5EF4-FFF2-40B4-BE49-F238E27FC236}">
                <a16:creationId xmlns:a16="http://schemas.microsoft.com/office/drawing/2014/main" id="{BF8E88AC-C047-2788-F80F-B0817396F7F7}"/>
              </a:ext>
            </a:extLst>
          </p:cNvPr>
          <p:cNvSpPr/>
          <p:nvPr/>
        </p:nvSpPr>
        <p:spPr>
          <a:xfrm>
            <a:off x="6546266" y="2238881"/>
            <a:ext cx="464991" cy="464994"/>
          </a:xfrm>
          <a:custGeom>
            <a:avLst/>
            <a:gdLst/>
            <a:ahLst/>
            <a:cxnLst/>
            <a:rect l="l" t="t" r="r" b="b"/>
            <a:pathLst>
              <a:path w="916" h="916" extrusionOk="0">
                <a:moveTo>
                  <a:pt x="53" y="351"/>
                </a:moveTo>
                <a:cubicBezTo>
                  <a:pt x="53" y="343"/>
                  <a:pt x="54" y="336"/>
                  <a:pt x="54" y="328"/>
                </a:cubicBezTo>
                <a:cubicBezTo>
                  <a:pt x="23" y="339"/>
                  <a:pt x="0" y="369"/>
                  <a:pt x="0" y="404"/>
                </a:cubicBezTo>
                <a:lnTo>
                  <a:pt x="0" y="565"/>
                </a:lnTo>
                <a:cubicBezTo>
                  <a:pt x="0" y="603"/>
                  <a:pt x="26" y="634"/>
                  <a:pt x="61" y="643"/>
                </a:cubicBezTo>
                <a:cubicBezTo>
                  <a:pt x="56" y="618"/>
                  <a:pt x="53" y="592"/>
                  <a:pt x="53" y="565"/>
                </a:cubicBezTo>
                <a:lnTo>
                  <a:pt x="53" y="351"/>
                </a:lnTo>
                <a:moveTo>
                  <a:pt x="458" y="0"/>
                </a:moveTo>
                <a:cubicBezTo>
                  <a:pt x="266" y="0"/>
                  <a:pt x="107" y="158"/>
                  <a:pt x="107" y="351"/>
                </a:cubicBezTo>
                <a:lnTo>
                  <a:pt x="107" y="565"/>
                </a:lnTo>
                <a:cubicBezTo>
                  <a:pt x="107" y="758"/>
                  <a:pt x="266" y="916"/>
                  <a:pt x="458" y="916"/>
                </a:cubicBezTo>
                <a:cubicBezTo>
                  <a:pt x="651" y="916"/>
                  <a:pt x="809" y="758"/>
                  <a:pt x="809" y="565"/>
                </a:cubicBezTo>
                <a:lnTo>
                  <a:pt x="809" y="351"/>
                </a:lnTo>
                <a:cubicBezTo>
                  <a:pt x="809" y="158"/>
                  <a:pt x="651" y="0"/>
                  <a:pt x="458" y="0"/>
                </a:cubicBezTo>
                <a:moveTo>
                  <a:pt x="565" y="163"/>
                </a:moveTo>
                <a:cubicBezTo>
                  <a:pt x="579" y="163"/>
                  <a:pt x="591" y="175"/>
                  <a:pt x="591" y="190"/>
                </a:cubicBezTo>
                <a:cubicBezTo>
                  <a:pt x="591" y="205"/>
                  <a:pt x="579" y="217"/>
                  <a:pt x="565" y="217"/>
                </a:cubicBezTo>
                <a:cubicBezTo>
                  <a:pt x="550" y="217"/>
                  <a:pt x="538" y="205"/>
                  <a:pt x="538" y="190"/>
                </a:cubicBezTo>
                <a:cubicBezTo>
                  <a:pt x="538" y="175"/>
                  <a:pt x="550" y="163"/>
                  <a:pt x="565" y="163"/>
                </a:cubicBezTo>
                <a:moveTo>
                  <a:pt x="457" y="163"/>
                </a:moveTo>
                <a:cubicBezTo>
                  <a:pt x="472" y="163"/>
                  <a:pt x="484" y="175"/>
                  <a:pt x="484" y="190"/>
                </a:cubicBezTo>
                <a:cubicBezTo>
                  <a:pt x="484" y="205"/>
                  <a:pt x="472" y="217"/>
                  <a:pt x="457" y="217"/>
                </a:cubicBezTo>
                <a:cubicBezTo>
                  <a:pt x="443" y="217"/>
                  <a:pt x="431" y="205"/>
                  <a:pt x="431" y="190"/>
                </a:cubicBezTo>
                <a:cubicBezTo>
                  <a:pt x="431" y="175"/>
                  <a:pt x="443" y="163"/>
                  <a:pt x="457" y="163"/>
                </a:cubicBezTo>
                <a:moveTo>
                  <a:pt x="350" y="163"/>
                </a:moveTo>
                <a:cubicBezTo>
                  <a:pt x="365" y="163"/>
                  <a:pt x="377" y="175"/>
                  <a:pt x="377" y="190"/>
                </a:cubicBezTo>
                <a:cubicBezTo>
                  <a:pt x="377" y="205"/>
                  <a:pt x="365" y="217"/>
                  <a:pt x="350" y="217"/>
                </a:cubicBezTo>
                <a:cubicBezTo>
                  <a:pt x="335" y="217"/>
                  <a:pt x="323" y="205"/>
                  <a:pt x="323" y="190"/>
                </a:cubicBezTo>
                <a:cubicBezTo>
                  <a:pt x="323" y="175"/>
                  <a:pt x="335" y="163"/>
                  <a:pt x="350" y="163"/>
                </a:cubicBezTo>
                <a:moveTo>
                  <a:pt x="439" y="808"/>
                </a:moveTo>
                <a:cubicBezTo>
                  <a:pt x="313" y="799"/>
                  <a:pt x="217" y="691"/>
                  <a:pt x="217" y="565"/>
                </a:cubicBezTo>
                <a:lnTo>
                  <a:pt x="217" y="298"/>
                </a:lnTo>
                <a:cubicBezTo>
                  <a:pt x="217" y="283"/>
                  <a:pt x="229" y="271"/>
                  <a:pt x="243" y="271"/>
                </a:cubicBezTo>
                <a:lnTo>
                  <a:pt x="672" y="271"/>
                </a:lnTo>
                <a:cubicBezTo>
                  <a:pt x="687" y="271"/>
                  <a:pt x="699" y="283"/>
                  <a:pt x="699" y="298"/>
                </a:cubicBezTo>
                <a:lnTo>
                  <a:pt x="699" y="566"/>
                </a:lnTo>
                <a:cubicBezTo>
                  <a:pt x="699" y="705"/>
                  <a:pt x="581" y="819"/>
                  <a:pt x="439" y="808"/>
                </a:cubicBezTo>
                <a:moveTo>
                  <a:pt x="861" y="329"/>
                </a:moveTo>
                <a:cubicBezTo>
                  <a:pt x="862" y="336"/>
                  <a:pt x="862" y="343"/>
                  <a:pt x="862" y="351"/>
                </a:cubicBezTo>
                <a:lnTo>
                  <a:pt x="862" y="565"/>
                </a:lnTo>
                <a:cubicBezTo>
                  <a:pt x="862" y="592"/>
                  <a:pt x="859" y="618"/>
                  <a:pt x="855" y="643"/>
                </a:cubicBezTo>
                <a:cubicBezTo>
                  <a:pt x="890" y="635"/>
                  <a:pt x="916" y="603"/>
                  <a:pt x="916" y="565"/>
                </a:cubicBezTo>
                <a:lnTo>
                  <a:pt x="916" y="404"/>
                </a:lnTo>
                <a:cubicBezTo>
                  <a:pt x="916" y="369"/>
                  <a:pt x="893" y="339"/>
                  <a:pt x="861" y="329"/>
                </a:cubicBezTo>
                <a:moveTo>
                  <a:pt x="270" y="565"/>
                </a:moveTo>
                <a:cubicBezTo>
                  <a:pt x="270" y="660"/>
                  <a:pt x="341" y="742"/>
                  <a:pt x="435" y="754"/>
                </a:cubicBezTo>
                <a:cubicBezTo>
                  <a:pt x="549" y="767"/>
                  <a:pt x="645" y="677"/>
                  <a:pt x="645" y="566"/>
                </a:cubicBezTo>
                <a:lnTo>
                  <a:pt x="645" y="324"/>
                </a:lnTo>
                <a:lnTo>
                  <a:pt x="270" y="324"/>
                </a:lnTo>
                <a:lnTo>
                  <a:pt x="270" y="565"/>
                </a:lnTo>
                <a:moveTo>
                  <a:pt x="391" y="390"/>
                </a:moveTo>
                <a:cubicBezTo>
                  <a:pt x="420" y="390"/>
                  <a:pt x="442" y="404"/>
                  <a:pt x="457" y="421"/>
                </a:cubicBezTo>
                <a:cubicBezTo>
                  <a:pt x="473" y="404"/>
                  <a:pt x="495" y="390"/>
                  <a:pt x="524" y="390"/>
                </a:cubicBezTo>
                <a:cubicBezTo>
                  <a:pt x="576" y="390"/>
                  <a:pt x="617" y="434"/>
                  <a:pt x="617" y="489"/>
                </a:cubicBezTo>
                <a:cubicBezTo>
                  <a:pt x="617" y="553"/>
                  <a:pt x="559" y="597"/>
                  <a:pt x="510" y="638"/>
                </a:cubicBezTo>
                <a:cubicBezTo>
                  <a:pt x="499" y="647"/>
                  <a:pt x="487" y="657"/>
                  <a:pt x="475" y="668"/>
                </a:cubicBezTo>
                <a:cubicBezTo>
                  <a:pt x="470" y="672"/>
                  <a:pt x="464" y="674"/>
                  <a:pt x="457" y="674"/>
                </a:cubicBezTo>
                <a:cubicBezTo>
                  <a:pt x="451" y="674"/>
                  <a:pt x="445" y="672"/>
                  <a:pt x="440" y="668"/>
                </a:cubicBezTo>
                <a:cubicBezTo>
                  <a:pt x="428" y="657"/>
                  <a:pt x="416" y="648"/>
                  <a:pt x="405" y="639"/>
                </a:cubicBezTo>
                <a:cubicBezTo>
                  <a:pt x="343" y="586"/>
                  <a:pt x="298" y="547"/>
                  <a:pt x="298" y="489"/>
                </a:cubicBezTo>
                <a:cubicBezTo>
                  <a:pt x="298" y="434"/>
                  <a:pt x="339" y="390"/>
                  <a:pt x="391" y="390"/>
                </a:cubicBezTo>
                <a:moveTo>
                  <a:pt x="440" y="598"/>
                </a:moveTo>
                <a:cubicBezTo>
                  <a:pt x="446" y="602"/>
                  <a:pt x="451" y="607"/>
                  <a:pt x="457" y="612"/>
                </a:cubicBezTo>
                <a:cubicBezTo>
                  <a:pt x="463" y="607"/>
                  <a:pt x="469" y="602"/>
                  <a:pt x="475" y="597"/>
                </a:cubicBezTo>
                <a:cubicBezTo>
                  <a:pt x="505" y="572"/>
                  <a:pt x="564" y="528"/>
                  <a:pt x="564" y="489"/>
                </a:cubicBezTo>
                <a:cubicBezTo>
                  <a:pt x="564" y="467"/>
                  <a:pt x="550" y="444"/>
                  <a:pt x="524" y="444"/>
                </a:cubicBezTo>
                <a:cubicBezTo>
                  <a:pt x="495" y="444"/>
                  <a:pt x="484" y="480"/>
                  <a:pt x="483" y="482"/>
                </a:cubicBezTo>
                <a:cubicBezTo>
                  <a:pt x="480" y="493"/>
                  <a:pt x="470" y="500"/>
                  <a:pt x="457" y="501"/>
                </a:cubicBezTo>
                <a:cubicBezTo>
                  <a:pt x="445" y="501"/>
                  <a:pt x="435" y="493"/>
                  <a:pt x="431" y="482"/>
                </a:cubicBezTo>
                <a:cubicBezTo>
                  <a:pt x="431" y="480"/>
                  <a:pt x="420" y="444"/>
                  <a:pt x="391" y="444"/>
                </a:cubicBezTo>
                <a:cubicBezTo>
                  <a:pt x="365" y="444"/>
                  <a:pt x="351" y="467"/>
                  <a:pt x="351" y="489"/>
                </a:cubicBezTo>
                <a:cubicBezTo>
                  <a:pt x="351" y="521"/>
                  <a:pt x="380" y="547"/>
                  <a:pt x="440" y="598"/>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 name="Google Shape;477;p48">
            <a:extLst>
              <a:ext uri="{FF2B5EF4-FFF2-40B4-BE49-F238E27FC236}">
                <a16:creationId xmlns:a16="http://schemas.microsoft.com/office/drawing/2014/main" id="{82740F37-E04D-0DF4-E0B6-E7CCE20B45A2}"/>
              </a:ext>
            </a:extLst>
          </p:cNvPr>
          <p:cNvSpPr txBox="1">
            <a:spLocks/>
          </p:cNvSpPr>
          <p:nvPr/>
        </p:nvSpPr>
        <p:spPr>
          <a:xfrm>
            <a:off x="720000" y="1017725"/>
            <a:ext cx="7816674" cy="101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1pPr>
            <a:lvl2pPr marL="914400" marR="0" lvl="1"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2pPr>
            <a:lvl3pPr marL="1371600" marR="0" lvl="2"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3pPr>
            <a:lvl4pPr marL="1828800" marR="0" lvl="3"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4pPr>
            <a:lvl5pPr marL="2286000" marR="0" lvl="4"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5pPr>
            <a:lvl6pPr marL="2743200" marR="0" lvl="5"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6pPr>
            <a:lvl7pPr marL="3200400" marR="0" lvl="6"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7pPr>
            <a:lvl8pPr marL="3657600" marR="0" lvl="7"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8pPr>
            <a:lvl9pPr marL="4114800" marR="0" lvl="8"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9pPr>
          </a:lstStyle>
          <a:p>
            <a:pPr marL="0" indent="0"/>
            <a:r>
              <a:rPr lang="it-IT" dirty="0"/>
              <a:t>L’analisi del </a:t>
            </a:r>
            <a:r>
              <a:rPr lang="it-IT" b="1" dirty="0" err="1"/>
              <a:t>toxicity</a:t>
            </a:r>
            <a:r>
              <a:rPr lang="it-IT" b="1" dirty="0"/>
              <a:t> score</a:t>
            </a:r>
            <a:r>
              <a:rPr lang="it-IT" dirty="0"/>
              <a:t>, del </a:t>
            </a:r>
            <a:r>
              <a:rPr lang="it-IT" b="1" dirty="0"/>
              <a:t>sentiment</a:t>
            </a:r>
            <a:r>
              <a:rPr lang="it-IT" dirty="0"/>
              <a:t> e dell’</a:t>
            </a:r>
            <a:r>
              <a:rPr lang="it-IT" b="1" dirty="0" err="1"/>
              <a:t>emotion</a:t>
            </a:r>
            <a:r>
              <a:rPr lang="it-IT" b="1" dirty="0"/>
              <a:t> </a:t>
            </a:r>
            <a:r>
              <a:rPr lang="it-IT" dirty="0"/>
              <a:t>avviene mediante l’utilizzo di </a:t>
            </a:r>
            <a:r>
              <a:rPr lang="it-IT" b="1" dirty="0"/>
              <a:t>modelli</a:t>
            </a:r>
            <a:r>
              <a:rPr lang="it-IT" dirty="0"/>
              <a:t> creati ad hoc per questo tipo di operazioni: </a:t>
            </a:r>
            <a:r>
              <a:rPr lang="it-IT" b="1" u="sng" dirty="0" err="1"/>
              <a:t>citizenlab</a:t>
            </a:r>
            <a:r>
              <a:rPr lang="it-IT" b="1" u="sng" dirty="0"/>
              <a:t>/</a:t>
            </a:r>
            <a:r>
              <a:rPr lang="it-IT" b="1" u="sng" dirty="0" err="1"/>
              <a:t>distilbert</a:t>
            </a:r>
            <a:r>
              <a:rPr lang="it-IT" b="1" u="sng" dirty="0"/>
              <a:t>-base-</a:t>
            </a:r>
            <a:r>
              <a:rPr lang="it-IT" b="1" u="sng" dirty="0" err="1"/>
              <a:t>multilingual</a:t>
            </a:r>
            <a:r>
              <a:rPr lang="it-IT" b="1" u="sng" dirty="0"/>
              <a:t>-</a:t>
            </a:r>
            <a:r>
              <a:rPr lang="it-IT" b="1" u="sng" dirty="0" err="1"/>
              <a:t>cased-toxicity</a:t>
            </a:r>
            <a:r>
              <a:rPr lang="it-IT" dirty="0"/>
              <a:t>, </a:t>
            </a:r>
            <a:r>
              <a:rPr lang="it-IT" b="1" u="sng" dirty="0" err="1"/>
              <a:t>nlptown</a:t>
            </a:r>
            <a:r>
              <a:rPr lang="it-IT" b="1" u="sng" dirty="0"/>
              <a:t>/</a:t>
            </a:r>
            <a:r>
              <a:rPr lang="it-IT" b="1" u="sng" dirty="0" err="1"/>
              <a:t>bert</a:t>
            </a:r>
            <a:r>
              <a:rPr lang="it-IT" b="1" u="sng" dirty="0"/>
              <a:t>-base-</a:t>
            </a:r>
            <a:r>
              <a:rPr lang="it-IT" b="1" u="sng" dirty="0" err="1"/>
              <a:t>multilingual</a:t>
            </a:r>
            <a:r>
              <a:rPr lang="it-IT" b="1" u="sng" dirty="0"/>
              <a:t>-</a:t>
            </a:r>
            <a:r>
              <a:rPr lang="it-IT" b="1" u="sng" dirty="0" err="1"/>
              <a:t>uncased</a:t>
            </a:r>
            <a:r>
              <a:rPr lang="it-IT" b="1" u="sng" dirty="0"/>
              <a:t>-sentimen</a:t>
            </a:r>
            <a:r>
              <a:rPr lang="it-IT" i="1" u="sng" dirty="0"/>
              <a:t>t</a:t>
            </a:r>
            <a:r>
              <a:rPr lang="it-IT" dirty="0"/>
              <a:t> e </a:t>
            </a:r>
            <a:r>
              <a:rPr lang="it-IT" b="1" u="sng" dirty="0" err="1"/>
              <a:t>bhadresh-savani</a:t>
            </a:r>
            <a:r>
              <a:rPr lang="it-IT" b="1" u="sng" dirty="0"/>
              <a:t>/</a:t>
            </a:r>
            <a:r>
              <a:rPr lang="it-IT" b="1" u="sng" dirty="0" err="1"/>
              <a:t>distilbert</a:t>
            </a:r>
            <a:r>
              <a:rPr lang="it-IT" b="1" u="sng" dirty="0"/>
              <a:t>-base-</a:t>
            </a:r>
            <a:r>
              <a:rPr lang="it-IT" b="1" u="sng" dirty="0" err="1"/>
              <a:t>uncased</a:t>
            </a:r>
            <a:r>
              <a:rPr lang="it-IT" b="1" u="sng" dirty="0"/>
              <a:t>-</a:t>
            </a:r>
            <a:r>
              <a:rPr lang="it-IT" b="1" u="sng" dirty="0" err="1"/>
              <a:t>emotion</a:t>
            </a:r>
            <a:endParaRPr lang="it-IT" b="1" u="sng" dirty="0"/>
          </a:p>
        </p:txBody>
      </p:sp>
      <p:sp>
        <p:nvSpPr>
          <p:cNvPr id="6" name="Google Shape;960;p75">
            <a:extLst>
              <a:ext uri="{FF2B5EF4-FFF2-40B4-BE49-F238E27FC236}">
                <a16:creationId xmlns:a16="http://schemas.microsoft.com/office/drawing/2014/main" id="{0D7BBE9F-22C1-23C2-B636-988515579860}"/>
              </a:ext>
            </a:extLst>
          </p:cNvPr>
          <p:cNvSpPr/>
          <p:nvPr/>
        </p:nvSpPr>
        <p:spPr>
          <a:xfrm>
            <a:off x="802708" y="2238881"/>
            <a:ext cx="414736" cy="463978"/>
          </a:xfrm>
          <a:custGeom>
            <a:avLst/>
            <a:gdLst/>
            <a:ahLst/>
            <a:cxnLst/>
            <a:rect l="l" t="t" r="r" b="b"/>
            <a:pathLst>
              <a:path w="817" h="914" extrusionOk="0">
                <a:moveTo>
                  <a:pt x="188" y="269"/>
                </a:moveTo>
                <a:cubicBezTo>
                  <a:pt x="173" y="269"/>
                  <a:pt x="161" y="282"/>
                  <a:pt x="161" y="296"/>
                </a:cubicBezTo>
                <a:cubicBezTo>
                  <a:pt x="161" y="311"/>
                  <a:pt x="174" y="322"/>
                  <a:pt x="188" y="322"/>
                </a:cubicBezTo>
                <a:cubicBezTo>
                  <a:pt x="203" y="322"/>
                  <a:pt x="214" y="310"/>
                  <a:pt x="214" y="296"/>
                </a:cubicBezTo>
                <a:cubicBezTo>
                  <a:pt x="214" y="281"/>
                  <a:pt x="202" y="269"/>
                  <a:pt x="188" y="269"/>
                </a:cubicBezTo>
                <a:moveTo>
                  <a:pt x="322" y="0"/>
                </a:moveTo>
                <a:cubicBezTo>
                  <a:pt x="144" y="0"/>
                  <a:pt x="0" y="146"/>
                  <a:pt x="0" y="323"/>
                </a:cubicBezTo>
                <a:cubicBezTo>
                  <a:pt x="0" y="473"/>
                  <a:pt x="102" y="603"/>
                  <a:pt x="248" y="637"/>
                </a:cubicBezTo>
                <a:lnTo>
                  <a:pt x="268" y="642"/>
                </a:lnTo>
                <a:lnTo>
                  <a:pt x="268" y="707"/>
                </a:lnTo>
                <a:cubicBezTo>
                  <a:pt x="268" y="733"/>
                  <a:pt x="288" y="756"/>
                  <a:pt x="314" y="760"/>
                </a:cubicBezTo>
                <a:lnTo>
                  <a:pt x="582" y="798"/>
                </a:lnTo>
                <a:cubicBezTo>
                  <a:pt x="616" y="803"/>
                  <a:pt x="643" y="776"/>
                  <a:pt x="643" y="745"/>
                </a:cubicBezTo>
                <a:lnTo>
                  <a:pt x="643" y="322"/>
                </a:lnTo>
                <a:cubicBezTo>
                  <a:pt x="644" y="146"/>
                  <a:pt x="499" y="0"/>
                  <a:pt x="322" y="0"/>
                </a:cubicBezTo>
                <a:moveTo>
                  <a:pt x="260" y="493"/>
                </a:moveTo>
                <a:cubicBezTo>
                  <a:pt x="265" y="498"/>
                  <a:pt x="268" y="505"/>
                  <a:pt x="268" y="512"/>
                </a:cubicBezTo>
                <a:lnTo>
                  <a:pt x="268" y="565"/>
                </a:lnTo>
                <a:cubicBezTo>
                  <a:pt x="268" y="579"/>
                  <a:pt x="258" y="591"/>
                  <a:pt x="244" y="592"/>
                </a:cubicBezTo>
                <a:cubicBezTo>
                  <a:pt x="228" y="594"/>
                  <a:pt x="215" y="581"/>
                  <a:pt x="215" y="566"/>
                </a:cubicBezTo>
                <a:lnTo>
                  <a:pt x="215" y="523"/>
                </a:lnTo>
                <a:lnTo>
                  <a:pt x="169" y="478"/>
                </a:lnTo>
                <a:cubicBezTo>
                  <a:pt x="164" y="473"/>
                  <a:pt x="161" y="466"/>
                  <a:pt x="161" y="459"/>
                </a:cubicBezTo>
                <a:lnTo>
                  <a:pt x="161" y="371"/>
                </a:lnTo>
                <a:cubicBezTo>
                  <a:pt x="128" y="360"/>
                  <a:pt x="105" y="328"/>
                  <a:pt x="107" y="290"/>
                </a:cubicBezTo>
                <a:cubicBezTo>
                  <a:pt x="110" y="251"/>
                  <a:pt x="142" y="219"/>
                  <a:pt x="182" y="216"/>
                </a:cubicBezTo>
                <a:cubicBezTo>
                  <a:pt x="229" y="212"/>
                  <a:pt x="268" y="249"/>
                  <a:pt x="268" y="296"/>
                </a:cubicBezTo>
                <a:cubicBezTo>
                  <a:pt x="268" y="331"/>
                  <a:pt x="246" y="360"/>
                  <a:pt x="215" y="371"/>
                </a:cubicBezTo>
                <a:lnTo>
                  <a:pt x="215" y="447"/>
                </a:lnTo>
                <a:lnTo>
                  <a:pt x="260" y="493"/>
                </a:lnTo>
                <a:moveTo>
                  <a:pt x="375" y="264"/>
                </a:moveTo>
                <a:lnTo>
                  <a:pt x="375" y="565"/>
                </a:lnTo>
                <a:cubicBezTo>
                  <a:pt x="375" y="579"/>
                  <a:pt x="365" y="591"/>
                  <a:pt x="351" y="592"/>
                </a:cubicBezTo>
                <a:cubicBezTo>
                  <a:pt x="335" y="594"/>
                  <a:pt x="322" y="581"/>
                  <a:pt x="322" y="566"/>
                </a:cubicBezTo>
                <a:lnTo>
                  <a:pt x="322" y="264"/>
                </a:lnTo>
                <a:cubicBezTo>
                  <a:pt x="289" y="252"/>
                  <a:pt x="266" y="220"/>
                  <a:pt x="268" y="183"/>
                </a:cubicBezTo>
                <a:cubicBezTo>
                  <a:pt x="271" y="144"/>
                  <a:pt x="303" y="112"/>
                  <a:pt x="343" y="109"/>
                </a:cubicBezTo>
                <a:cubicBezTo>
                  <a:pt x="390" y="106"/>
                  <a:pt x="429" y="143"/>
                  <a:pt x="429" y="188"/>
                </a:cubicBezTo>
                <a:cubicBezTo>
                  <a:pt x="429" y="223"/>
                  <a:pt x="407" y="253"/>
                  <a:pt x="375" y="264"/>
                </a:cubicBezTo>
                <a:moveTo>
                  <a:pt x="590" y="296"/>
                </a:moveTo>
                <a:cubicBezTo>
                  <a:pt x="590" y="331"/>
                  <a:pt x="568" y="360"/>
                  <a:pt x="536" y="371"/>
                </a:cubicBezTo>
                <a:lnTo>
                  <a:pt x="536" y="458"/>
                </a:lnTo>
                <a:cubicBezTo>
                  <a:pt x="536" y="465"/>
                  <a:pt x="533" y="472"/>
                  <a:pt x="528" y="477"/>
                </a:cubicBezTo>
                <a:lnTo>
                  <a:pt x="483" y="523"/>
                </a:lnTo>
                <a:lnTo>
                  <a:pt x="483" y="565"/>
                </a:lnTo>
                <a:cubicBezTo>
                  <a:pt x="483" y="579"/>
                  <a:pt x="472" y="591"/>
                  <a:pt x="458" y="592"/>
                </a:cubicBezTo>
                <a:cubicBezTo>
                  <a:pt x="442" y="594"/>
                  <a:pt x="429" y="581"/>
                  <a:pt x="429" y="566"/>
                </a:cubicBezTo>
                <a:lnTo>
                  <a:pt x="429" y="512"/>
                </a:lnTo>
                <a:cubicBezTo>
                  <a:pt x="429" y="505"/>
                  <a:pt x="432" y="498"/>
                  <a:pt x="437" y="493"/>
                </a:cubicBezTo>
                <a:lnTo>
                  <a:pt x="483" y="447"/>
                </a:lnTo>
                <a:lnTo>
                  <a:pt x="483" y="371"/>
                </a:lnTo>
                <a:cubicBezTo>
                  <a:pt x="450" y="360"/>
                  <a:pt x="427" y="327"/>
                  <a:pt x="429" y="290"/>
                </a:cubicBezTo>
                <a:cubicBezTo>
                  <a:pt x="432" y="250"/>
                  <a:pt x="464" y="218"/>
                  <a:pt x="504" y="216"/>
                </a:cubicBezTo>
                <a:cubicBezTo>
                  <a:pt x="551" y="212"/>
                  <a:pt x="590" y="249"/>
                  <a:pt x="590" y="296"/>
                </a:cubicBezTo>
                <a:moveTo>
                  <a:pt x="215" y="707"/>
                </a:moveTo>
                <a:lnTo>
                  <a:pt x="215" y="684"/>
                </a:lnTo>
                <a:cubicBezTo>
                  <a:pt x="175" y="673"/>
                  <a:pt x="139" y="655"/>
                  <a:pt x="107" y="633"/>
                </a:cubicBezTo>
                <a:lnTo>
                  <a:pt x="107" y="888"/>
                </a:lnTo>
                <a:cubicBezTo>
                  <a:pt x="107" y="902"/>
                  <a:pt x="119" y="914"/>
                  <a:pt x="134" y="914"/>
                </a:cubicBezTo>
                <a:lnTo>
                  <a:pt x="509" y="914"/>
                </a:lnTo>
                <a:cubicBezTo>
                  <a:pt x="524" y="914"/>
                  <a:pt x="536" y="902"/>
                  <a:pt x="536" y="888"/>
                </a:cubicBezTo>
                <a:lnTo>
                  <a:pt x="536" y="846"/>
                </a:lnTo>
                <a:lnTo>
                  <a:pt x="307" y="813"/>
                </a:lnTo>
                <a:cubicBezTo>
                  <a:pt x="254" y="806"/>
                  <a:pt x="215" y="760"/>
                  <a:pt x="215" y="707"/>
                </a:cubicBezTo>
                <a:moveTo>
                  <a:pt x="483" y="296"/>
                </a:moveTo>
                <a:cubicBezTo>
                  <a:pt x="483" y="310"/>
                  <a:pt x="495" y="322"/>
                  <a:pt x="509" y="322"/>
                </a:cubicBezTo>
                <a:cubicBezTo>
                  <a:pt x="524" y="322"/>
                  <a:pt x="536" y="311"/>
                  <a:pt x="536" y="296"/>
                </a:cubicBezTo>
                <a:cubicBezTo>
                  <a:pt x="536" y="282"/>
                  <a:pt x="524" y="269"/>
                  <a:pt x="509" y="269"/>
                </a:cubicBezTo>
                <a:cubicBezTo>
                  <a:pt x="495" y="269"/>
                  <a:pt x="483" y="281"/>
                  <a:pt x="483" y="296"/>
                </a:cubicBezTo>
                <a:moveTo>
                  <a:pt x="805" y="524"/>
                </a:moveTo>
                <a:lnTo>
                  <a:pt x="697" y="342"/>
                </a:lnTo>
                <a:lnTo>
                  <a:pt x="697" y="646"/>
                </a:lnTo>
                <a:lnTo>
                  <a:pt x="736" y="646"/>
                </a:lnTo>
                <a:cubicBezTo>
                  <a:pt x="766" y="646"/>
                  <a:pt x="792" y="631"/>
                  <a:pt x="806" y="605"/>
                </a:cubicBezTo>
                <a:cubicBezTo>
                  <a:pt x="821" y="580"/>
                  <a:pt x="821" y="550"/>
                  <a:pt x="805" y="524"/>
                </a:cubicBezTo>
                <a:moveTo>
                  <a:pt x="349" y="162"/>
                </a:moveTo>
                <a:cubicBezTo>
                  <a:pt x="334" y="162"/>
                  <a:pt x="322" y="174"/>
                  <a:pt x="322" y="188"/>
                </a:cubicBezTo>
                <a:cubicBezTo>
                  <a:pt x="322" y="203"/>
                  <a:pt x="335" y="215"/>
                  <a:pt x="349" y="215"/>
                </a:cubicBezTo>
                <a:cubicBezTo>
                  <a:pt x="364" y="215"/>
                  <a:pt x="375" y="203"/>
                  <a:pt x="375" y="188"/>
                </a:cubicBezTo>
                <a:cubicBezTo>
                  <a:pt x="375" y="174"/>
                  <a:pt x="363" y="162"/>
                  <a:pt x="349" y="162"/>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62"/>
        <p:cNvGrpSpPr/>
        <p:nvPr/>
      </p:nvGrpSpPr>
      <p:grpSpPr>
        <a:xfrm>
          <a:off x="0" y="0"/>
          <a:ext cx="0" cy="0"/>
          <a:chOff x="0" y="0"/>
          <a:chExt cx="0" cy="0"/>
        </a:xfrm>
      </p:grpSpPr>
      <p:sp>
        <p:nvSpPr>
          <p:cNvPr id="463" name="Google Shape;463;p4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dirty="0"/>
              <a:t>Propaganda Analysis e Offset</a:t>
            </a:r>
            <a:endParaRPr dirty="0"/>
          </a:p>
        </p:txBody>
      </p:sp>
      <p:sp>
        <p:nvSpPr>
          <p:cNvPr id="464" name="Google Shape;464;p47"/>
          <p:cNvSpPr txBox="1">
            <a:spLocks noGrp="1"/>
          </p:cNvSpPr>
          <p:nvPr>
            <p:ph type="subTitle" idx="1"/>
          </p:nvPr>
        </p:nvSpPr>
        <p:spPr>
          <a:xfrm>
            <a:off x="4969392" y="3203688"/>
            <a:ext cx="3007247" cy="103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Trova le posizioni delle frasi di propaganda all’interno del discorso e ne salva gli offset per categoria</a:t>
            </a:r>
          </a:p>
        </p:txBody>
      </p:sp>
      <p:sp>
        <p:nvSpPr>
          <p:cNvPr id="465" name="Google Shape;465;p47"/>
          <p:cNvSpPr txBox="1">
            <a:spLocks noGrp="1"/>
          </p:cNvSpPr>
          <p:nvPr>
            <p:ph type="subTitle" idx="2"/>
          </p:nvPr>
        </p:nvSpPr>
        <p:spPr>
          <a:xfrm>
            <a:off x="1334373" y="3203688"/>
            <a:ext cx="3007247" cy="1036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Identifica le diverse tipologie di propaganda utilizzate all’interno del discorso</a:t>
            </a:r>
          </a:p>
        </p:txBody>
      </p:sp>
      <p:sp>
        <p:nvSpPr>
          <p:cNvPr id="466" name="Google Shape;466;p47"/>
          <p:cNvSpPr txBox="1">
            <a:spLocks noGrp="1"/>
          </p:cNvSpPr>
          <p:nvPr>
            <p:ph type="subTitle" idx="4"/>
          </p:nvPr>
        </p:nvSpPr>
        <p:spPr>
          <a:xfrm>
            <a:off x="1334149" y="2868288"/>
            <a:ext cx="2754988" cy="4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de" dirty="0"/>
              <a:t>Type of propaganda</a:t>
            </a:r>
            <a:endParaRPr dirty="0"/>
          </a:p>
        </p:txBody>
      </p:sp>
      <p:sp>
        <p:nvSpPr>
          <p:cNvPr id="467" name="Google Shape;467;p47"/>
          <p:cNvSpPr txBox="1">
            <a:spLocks noGrp="1"/>
          </p:cNvSpPr>
          <p:nvPr>
            <p:ph type="subTitle" idx="3"/>
          </p:nvPr>
        </p:nvSpPr>
        <p:spPr>
          <a:xfrm>
            <a:off x="4969387" y="2868288"/>
            <a:ext cx="2613300" cy="41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de" dirty="0"/>
              <a:t>Offsets</a:t>
            </a:r>
            <a:endParaRPr dirty="0"/>
          </a:p>
        </p:txBody>
      </p:sp>
      <p:sp>
        <p:nvSpPr>
          <p:cNvPr id="2" name="Google Shape;962;p75">
            <a:extLst>
              <a:ext uri="{FF2B5EF4-FFF2-40B4-BE49-F238E27FC236}">
                <a16:creationId xmlns:a16="http://schemas.microsoft.com/office/drawing/2014/main" id="{0ACED12C-ACEC-28F8-A14F-24E32AC26BC5}"/>
              </a:ext>
            </a:extLst>
          </p:cNvPr>
          <p:cNvSpPr/>
          <p:nvPr/>
        </p:nvSpPr>
        <p:spPr>
          <a:xfrm>
            <a:off x="5064921" y="2280329"/>
            <a:ext cx="464991" cy="435551"/>
          </a:xfrm>
          <a:custGeom>
            <a:avLst/>
            <a:gdLst/>
            <a:ahLst/>
            <a:cxnLst/>
            <a:rect l="l" t="t" r="r" b="b"/>
            <a:pathLst>
              <a:path w="916" h="858" extrusionOk="0">
                <a:moveTo>
                  <a:pt x="27" y="214"/>
                </a:moveTo>
                <a:cubicBezTo>
                  <a:pt x="42" y="214"/>
                  <a:pt x="53" y="202"/>
                  <a:pt x="53" y="188"/>
                </a:cubicBezTo>
                <a:lnTo>
                  <a:pt x="53" y="28"/>
                </a:lnTo>
                <a:cubicBezTo>
                  <a:pt x="53" y="13"/>
                  <a:pt x="41" y="1"/>
                  <a:pt x="27" y="1"/>
                </a:cubicBezTo>
                <a:cubicBezTo>
                  <a:pt x="12" y="1"/>
                  <a:pt x="0" y="13"/>
                  <a:pt x="0" y="28"/>
                </a:cubicBezTo>
                <a:lnTo>
                  <a:pt x="0" y="188"/>
                </a:lnTo>
                <a:cubicBezTo>
                  <a:pt x="0" y="202"/>
                  <a:pt x="12" y="214"/>
                  <a:pt x="27" y="214"/>
                </a:cubicBezTo>
                <a:moveTo>
                  <a:pt x="351" y="214"/>
                </a:moveTo>
                <a:cubicBezTo>
                  <a:pt x="366" y="216"/>
                  <a:pt x="380" y="203"/>
                  <a:pt x="380" y="188"/>
                </a:cubicBezTo>
                <a:lnTo>
                  <a:pt x="380" y="28"/>
                </a:lnTo>
                <a:cubicBezTo>
                  <a:pt x="380" y="13"/>
                  <a:pt x="368" y="1"/>
                  <a:pt x="353" y="1"/>
                </a:cubicBezTo>
                <a:cubicBezTo>
                  <a:pt x="338" y="1"/>
                  <a:pt x="326" y="13"/>
                  <a:pt x="326" y="28"/>
                </a:cubicBezTo>
                <a:lnTo>
                  <a:pt x="326" y="187"/>
                </a:lnTo>
                <a:cubicBezTo>
                  <a:pt x="326" y="201"/>
                  <a:pt x="337" y="213"/>
                  <a:pt x="351" y="214"/>
                </a:cubicBezTo>
                <a:moveTo>
                  <a:pt x="460" y="214"/>
                </a:moveTo>
                <a:lnTo>
                  <a:pt x="567" y="214"/>
                </a:lnTo>
                <a:cubicBezTo>
                  <a:pt x="582" y="214"/>
                  <a:pt x="594" y="202"/>
                  <a:pt x="594" y="187"/>
                </a:cubicBezTo>
                <a:lnTo>
                  <a:pt x="594" y="27"/>
                </a:lnTo>
                <a:cubicBezTo>
                  <a:pt x="594" y="12"/>
                  <a:pt x="582" y="1"/>
                  <a:pt x="567" y="1"/>
                </a:cubicBezTo>
                <a:lnTo>
                  <a:pt x="460" y="1"/>
                </a:lnTo>
                <a:cubicBezTo>
                  <a:pt x="445" y="1"/>
                  <a:pt x="433" y="13"/>
                  <a:pt x="433" y="27"/>
                </a:cubicBezTo>
                <a:lnTo>
                  <a:pt x="433" y="187"/>
                </a:lnTo>
                <a:cubicBezTo>
                  <a:pt x="433" y="202"/>
                  <a:pt x="445" y="214"/>
                  <a:pt x="460" y="214"/>
                </a:cubicBezTo>
                <a:moveTo>
                  <a:pt x="27" y="536"/>
                </a:moveTo>
                <a:cubicBezTo>
                  <a:pt x="12" y="536"/>
                  <a:pt x="0" y="548"/>
                  <a:pt x="0" y="563"/>
                </a:cubicBezTo>
                <a:lnTo>
                  <a:pt x="0" y="724"/>
                </a:lnTo>
                <a:cubicBezTo>
                  <a:pt x="0" y="739"/>
                  <a:pt x="12" y="751"/>
                  <a:pt x="27" y="751"/>
                </a:cubicBezTo>
                <a:cubicBezTo>
                  <a:pt x="42" y="751"/>
                  <a:pt x="53" y="739"/>
                  <a:pt x="53" y="724"/>
                </a:cubicBezTo>
                <a:lnTo>
                  <a:pt x="53" y="563"/>
                </a:lnTo>
                <a:cubicBezTo>
                  <a:pt x="54" y="548"/>
                  <a:pt x="42" y="536"/>
                  <a:pt x="27" y="536"/>
                </a:cubicBezTo>
                <a:moveTo>
                  <a:pt x="672" y="214"/>
                </a:moveTo>
                <a:cubicBezTo>
                  <a:pt x="688" y="216"/>
                  <a:pt x="701" y="203"/>
                  <a:pt x="701" y="188"/>
                </a:cubicBezTo>
                <a:lnTo>
                  <a:pt x="701" y="28"/>
                </a:lnTo>
                <a:cubicBezTo>
                  <a:pt x="701" y="13"/>
                  <a:pt x="689" y="1"/>
                  <a:pt x="675" y="1"/>
                </a:cubicBezTo>
                <a:cubicBezTo>
                  <a:pt x="660" y="1"/>
                  <a:pt x="648" y="13"/>
                  <a:pt x="648" y="28"/>
                </a:cubicBezTo>
                <a:lnTo>
                  <a:pt x="648" y="187"/>
                </a:lnTo>
                <a:cubicBezTo>
                  <a:pt x="648" y="201"/>
                  <a:pt x="658" y="213"/>
                  <a:pt x="672" y="214"/>
                </a:cubicBezTo>
                <a:moveTo>
                  <a:pt x="27" y="482"/>
                </a:moveTo>
                <a:lnTo>
                  <a:pt x="134" y="482"/>
                </a:lnTo>
                <a:cubicBezTo>
                  <a:pt x="149" y="482"/>
                  <a:pt x="161" y="470"/>
                  <a:pt x="161" y="455"/>
                </a:cubicBezTo>
                <a:lnTo>
                  <a:pt x="161" y="294"/>
                </a:lnTo>
                <a:cubicBezTo>
                  <a:pt x="161" y="280"/>
                  <a:pt x="149" y="268"/>
                  <a:pt x="134" y="268"/>
                </a:cubicBezTo>
                <a:lnTo>
                  <a:pt x="27" y="268"/>
                </a:lnTo>
                <a:cubicBezTo>
                  <a:pt x="12" y="268"/>
                  <a:pt x="0" y="280"/>
                  <a:pt x="0" y="294"/>
                </a:cubicBezTo>
                <a:lnTo>
                  <a:pt x="0" y="455"/>
                </a:lnTo>
                <a:cubicBezTo>
                  <a:pt x="0" y="470"/>
                  <a:pt x="12" y="482"/>
                  <a:pt x="27" y="482"/>
                </a:cubicBezTo>
                <a:moveTo>
                  <a:pt x="246" y="536"/>
                </a:moveTo>
                <a:lnTo>
                  <a:pt x="134" y="536"/>
                </a:lnTo>
                <a:cubicBezTo>
                  <a:pt x="119" y="536"/>
                  <a:pt x="107" y="548"/>
                  <a:pt x="107" y="563"/>
                </a:cubicBezTo>
                <a:lnTo>
                  <a:pt x="107" y="723"/>
                </a:lnTo>
                <a:cubicBezTo>
                  <a:pt x="107" y="738"/>
                  <a:pt x="119" y="750"/>
                  <a:pt x="134" y="750"/>
                </a:cubicBezTo>
                <a:lnTo>
                  <a:pt x="246" y="750"/>
                </a:lnTo>
                <a:cubicBezTo>
                  <a:pt x="260" y="750"/>
                  <a:pt x="272" y="738"/>
                  <a:pt x="272" y="723"/>
                </a:cubicBezTo>
                <a:lnTo>
                  <a:pt x="272" y="563"/>
                </a:lnTo>
                <a:cubicBezTo>
                  <a:pt x="272" y="548"/>
                  <a:pt x="260" y="536"/>
                  <a:pt x="246" y="536"/>
                </a:cubicBezTo>
                <a:moveTo>
                  <a:pt x="889" y="0"/>
                </a:moveTo>
                <a:lnTo>
                  <a:pt x="782" y="0"/>
                </a:lnTo>
                <a:cubicBezTo>
                  <a:pt x="767" y="0"/>
                  <a:pt x="755" y="12"/>
                  <a:pt x="755" y="27"/>
                </a:cubicBezTo>
                <a:lnTo>
                  <a:pt x="755" y="187"/>
                </a:lnTo>
                <a:cubicBezTo>
                  <a:pt x="755" y="202"/>
                  <a:pt x="767" y="214"/>
                  <a:pt x="782" y="214"/>
                </a:cubicBezTo>
                <a:lnTo>
                  <a:pt x="889" y="214"/>
                </a:lnTo>
                <a:cubicBezTo>
                  <a:pt x="904" y="214"/>
                  <a:pt x="916" y="202"/>
                  <a:pt x="916" y="187"/>
                </a:cubicBezTo>
                <a:lnTo>
                  <a:pt x="916" y="27"/>
                </a:lnTo>
                <a:cubicBezTo>
                  <a:pt x="916" y="12"/>
                  <a:pt x="904" y="0"/>
                  <a:pt x="889" y="0"/>
                </a:cubicBezTo>
                <a:moveTo>
                  <a:pt x="754" y="659"/>
                </a:moveTo>
                <a:cubicBezTo>
                  <a:pt x="787" y="618"/>
                  <a:pt x="808" y="566"/>
                  <a:pt x="808" y="509"/>
                </a:cubicBezTo>
                <a:cubicBezTo>
                  <a:pt x="808" y="376"/>
                  <a:pt x="700" y="268"/>
                  <a:pt x="567" y="268"/>
                </a:cubicBezTo>
                <a:cubicBezTo>
                  <a:pt x="434" y="268"/>
                  <a:pt x="325" y="376"/>
                  <a:pt x="325" y="509"/>
                </a:cubicBezTo>
                <a:cubicBezTo>
                  <a:pt x="325" y="642"/>
                  <a:pt x="434" y="751"/>
                  <a:pt x="567" y="751"/>
                </a:cubicBezTo>
                <a:cubicBezTo>
                  <a:pt x="623" y="751"/>
                  <a:pt x="675" y="730"/>
                  <a:pt x="716" y="697"/>
                </a:cubicBezTo>
                <a:lnTo>
                  <a:pt x="869" y="850"/>
                </a:lnTo>
                <a:cubicBezTo>
                  <a:pt x="880" y="860"/>
                  <a:pt x="897" y="860"/>
                  <a:pt x="907" y="850"/>
                </a:cubicBezTo>
                <a:cubicBezTo>
                  <a:pt x="918" y="840"/>
                  <a:pt x="918" y="823"/>
                  <a:pt x="907" y="812"/>
                </a:cubicBezTo>
                <a:lnTo>
                  <a:pt x="754" y="659"/>
                </a:lnTo>
                <a:moveTo>
                  <a:pt x="889" y="268"/>
                </a:moveTo>
                <a:cubicBezTo>
                  <a:pt x="874" y="268"/>
                  <a:pt x="862" y="280"/>
                  <a:pt x="862" y="295"/>
                </a:cubicBezTo>
                <a:lnTo>
                  <a:pt x="862" y="455"/>
                </a:lnTo>
                <a:cubicBezTo>
                  <a:pt x="862" y="469"/>
                  <a:pt x="873" y="481"/>
                  <a:pt x="887" y="482"/>
                </a:cubicBezTo>
                <a:cubicBezTo>
                  <a:pt x="903" y="484"/>
                  <a:pt x="916" y="471"/>
                  <a:pt x="916" y="456"/>
                </a:cubicBezTo>
                <a:lnTo>
                  <a:pt x="916" y="295"/>
                </a:lnTo>
                <a:cubicBezTo>
                  <a:pt x="916" y="280"/>
                  <a:pt x="904" y="268"/>
                  <a:pt x="889" y="268"/>
                </a:cubicBezTo>
                <a:moveTo>
                  <a:pt x="246" y="268"/>
                </a:moveTo>
                <a:cubicBezTo>
                  <a:pt x="231" y="268"/>
                  <a:pt x="219" y="280"/>
                  <a:pt x="219" y="295"/>
                </a:cubicBezTo>
                <a:lnTo>
                  <a:pt x="219" y="455"/>
                </a:lnTo>
                <a:cubicBezTo>
                  <a:pt x="219" y="469"/>
                  <a:pt x="229" y="481"/>
                  <a:pt x="243" y="482"/>
                </a:cubicBezTo>
                <a:cubicBezTo>
                  <a:pt x="259" y="484"/>
                  <a:pt x="273" y="471"/>
                  <a:pt x="273" y="456"/>
                </a:cubicBezTo>
                <a:lnTo>
                  <a:pt x="273" y="295"/>
                </a:lnTo>
                <a:cubicBezTo>
                  <a:pt x="272" y="280"/>
                  <a:pt x="260" y="268"/>
                  <a:pt x="246" y="268"/>
                </a:cubicBezTo>
                <a:moveTo>
                  <a:pt x="246" y="0"/>
                </a:moveTo>
                <a:lnTo>
                  <a:pt x="134" y="0"/>
                </a:lnTo>
                <a:cubicBezTo>
                  <a:pt x="119" y="0"/>
                  <a:pt x="107" y="12"/>
                  <a:pt x="107" y="27"/>
                </a:cubicBezTo>
                <a:lnTo>
                  <a:pt x="107" y="187"/>
                </a:lnTo>
                <a:cubicBezTo>
                  <a:pt x="107" y="202"/>
                  <a:pt x="119" y="214"/>
                  <a:pt x="134" y="214"/>
                </a:cubicBezTo>
                <a:lnTo>
                  <a:pt x="246" y="214"/>
                </a:lnTo>
                <a:cubicBezTo>
                  <a:pt x="260" y="214"/>
                  <a:pt x="272" y="202"/>
                  <a:pt x="272" y="187"/>
                </a:cubicBezTo>
                <a:lnTo>
                  <a:pt x="272" y="27"/>
                </a:lnTo>
                <a:cubicBezTo>
                  <a:pt x="272" y="12"/>
                  <a:pt x="260" y="0"/>
                  <a:pt x="246" y="0"/>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 name="Google Shape;965;p75">
            <a:extLst>
              <a:ext uri="{FF2B5EF4-FFF2-40B4-BE49-F238E27FC236}">
                <a16:creationId xmlns:a16="http://schemas.microsoft.com/office/drawing/2014/main" id="{5A9CDE37-F460-7A40-1B41-0EEBC76D06D0}"/>
              </a:ext>
            </a:extLst>
          </p:cNvPr>
          <p:cNvSpPr/>
          <p:nvPr/>
        </p:nvSpPr>
        <p:spPr>
          <a:xfrm>
            <a:off x="1438884" y="2251902"/>
            <a:ext cx="464991" cy="463978"/>
          </a:xfrm>
          <a:custGeom>
            <a:avLst/>
            <a:gdLst/>
            <a:ahLst/>
            <a:cxnLst/>
            <a:rect l="l" t="t" r="r" b="b"/>
            <a:pathLst>
              <a:path w="916" h="914" extrusionOk="0">
                <a:moveTo>
                  <a:pt x="809" y="756"/>
                </a:moveTo>
                <a:lnTo>
                  <a:pt x="809" y="693"/>
                </a:lnTo>
                <a:cubicBezTo>
                  <a:pt x="840" y="682"/>
                  <a:pt x="863" y="652"/>
                  <a:pt x="863" y="617"/>
                </a:cubicBezTo>
                <a:cubicBezTo>
                  <a:pt x="863" y="573"/>
                  <a:pt x="826" y="537"/>
                  <a:pt x="782" y="537"/>
                </a:cubicBezTo>
                <a:cubicBezTo>
                  <a:pt x="770" y="537"/>
                  <a:pt x="758" y="540"/>
                  <a:pt x="748" y="545"/>
                </a:cubicBezTo>
                <a:lnTo>
                  <a:pt x="622" y="420"/>
                </a:lnTo>
                <a:cubicBezTo>
                  <a:pt x="671" y="376"/>
                  <a:pt x="702" y="313"/>
                  <a:pt x="702" y="242"/>
                </a:cubicBezTo>
                <a:cubicBezTo>
                  <a:pt x="702" y="110"/>
                  <a:pt x="591" y="0"/>
                  <a:pt x="458" y="0"/>
                </a:cubicBezTo>
                <a:cubicBezTo>
                  <a:pt x="325" y="0"/>
                  <a:pt x="215" y="110"/>
                  <a:pt x="215" y="242"/>
                </a:cubicBezTo>
                <a:cubicBezTo>
                  <a:pt x="215" y="313"/>
                  <a:pt x="247" y="376"/>
                  <a:pt x="296" y="420"/>
                </a:cubicBezTo>
                <a:lnTo>
                  <a:pt x="169" y="545"/>
                </a:lnTo>
                <a:cubicBezTo>
                  <a:pt x="158" y="540"/>
                  <a:pt x="147" y="537"/>
                  <a:pt x="134" y="537"/>
                </a:cubicBezTo>
                <a:cubicBezTo>
                  <a:pt x="90" y="537"/>
                  <a:pt x="54" y="573"/>
                  <a:pt x="54" y="617"/>
                </a:cubicBezTo>
                <a:cubicBezTo>
                  <a:pt x="54" y="652"/>
                  <a:pt x="76" y="682"/>
                  <a:pt x="107" y="693"/>
                </a:cubicBezTo>
                <a:lnTo>
                  <a:pt x="107" y="756"/>
                </a:lnTo>
                <a:cubicBezTo>
                  <a:pt x="46" y="768"/>
                  <a:pt x="0" y="823"/>
                  <a:pt x="0" y="887"/>
                </a:cubicBezTo>
                <a:cubicBezTo>
                  <a:pt x="0" y="902"/>
                  <a:pt x="12" y="914"/>
                  <a:pt x="27" y="914"/>
                </a:cubicBezTo>
                <a:lnTo>
                  <a:pt x="242" y="914"/>
                </a:lnTo>
                <a:cubicBezTo>
                  <a:pt x="256" y="914"/>
                  <a:pt x="268" y="902"/>
                  <a:pt x="268" y="887"/>
                </a:cubicBezTo>
                <a:cubicBezTo>
                  <a:pt x="268" y="823"/>
                  <a:pt x="222" y="768"/>
                  <a:pt x="161" y="756"/>
                </a:cubicBezTo>
                <a:lnTo>
                  <a:pt x="161" y="693"/>
                </a:lnTo>
                <a:cubicBezTo>
                  <a:pt x="192" y="682"/>
                  <a:pt x="215" y="652"/>
                  <a:pt x="215" y="617"/>
                </a:cubicBezTo>
                <a:cubicBezTo>
                  <a:pt x="215" y="605"/>
                  <a:pt x="212" y="593"/>
                  <a:pt x="207" y="583"/>
                </a:cubicBezTo>
                <a:lnTo>
                  <a:pt x="340" y="451"/>
                </a:lnTo>
                <a:cubicBezTo>
                  <a:pt x="368" y="467"/>
                  <a:pt x="398" y="477"/>
                  <a:pt x="431" y="481"/>
                </a:cubicBezTo>
                <a:lnTo>
                  <a:pt x="431" y="542"/>
                </a:lnTo>
                <a:cubicBezTo>
                  <a:pt x="400" y="553"/>
                  <a:pt x="378" y="583"/>
                  <a:pt x="378" y="617"/>
                </a:cubicBezTo>
                <a:cubicBezTo>
                  <a:pt x="378" y="652"/>
                  <a:pt x="400" y="682"/>
                  <a:pt x="431" y="693"/>
                </a:cubicBezTo>
                <a:lnTo>
                  <a:pt x="431" y="756"/>
                </a:lnTo>
                <a:cubicBezTo>
                  <a:pt x="370" y="769"/>
                  <a:pt x="324" y="823"/>
                  <a:pt x="324" y="888"/>
                </a:cubicBezTo>
                <a:cubicBezTo>
                  <a:pt x="324" y="902"/>
                  <a:pt x="336" y="914"/>
                  <a:pt x="351" y="914"/>
                </a:cubicBezTo>
                <a:lnTo>
                  <a:pt x="565" y="914"/>
                </a:lnTo>
                <a:cubicBezTo>
                  <a:pt x="580" y="914"/>
                  <a:pt x="592" y="902"/>
                  <a:pt x="592" y="888"/>
                </a:cubicBezTo>
                <a:cubicBezTo>
                  <a:pt x="592" y="823"/>
                  <a:pt x="546" y="769"/>
                  <a:pt x="485" y="756"/>
                </a:cubicBezTo>
                <a:lnTo>
                  <a:pt x="485" y="693"/>
                </a:lnTo>
                <a:cubicBezTo>
                  <a:pt x="516" y="682"/>
                  <a:pt x="538" y="652"/>
                  <a:pt x="538" y="617"/>
                </a:cubicBezTo>
                <a:cubicBezTo>
                  <a:pt x="538" y="583"/>
                  <a:pt x="516" y="553"/>
                  <a:pt x="485" y="542"/>
                </a:cubicBezTo>
                <a:lnTo>
                  <a:pt x="485" y="481"/>
                </a:lnTo>
                <a:cubicBezTo>
                  <a:pt x="518" y="477"/>
                  <a:pt x="548" y="467"/>
                  <a:pt x="576" y="451"/>
                </a:cubicBezTo>
                <a:lnTo>
                  <a:pt x="709" y="583"/>
                </a:lnTo>
                <a:cubicBezTo>
                  <a:pt x="704" y="593"/>
                  <a:pt x="701" y="605"/>
                  <a:pt x="701" y="617"/>
                </a:cubicBezTo>
                <a:cubicBezTo>
                  <a:pt x="701" y="652"/>
                  <a:pt x="724" y="682"/>
                  <a:pt x="755" y="693"/>
                </a:cubicBezTo>
                <a:lnTo>
                  <a:pt x="755" y="756"/>
                </a:lnTo>
                <a:cubicBezTo>
                  <a:pt x="694" y="768"/>
                  <a:pt x="648" y="823"/>
                  <a:pt x="648" y="887"/>
                </a:cubicBezTo>
                <a:cubicBezTo>
                  <a:pt x="648" y="902"/>
                  <a:pt x="660" y="914"/>
                  <a:pt x="674" y="914"/>
                </a:cubicBezTo>
                <a:lnTo>
                  <a:pt x="889" y="914"/>
                </a:lnTo>
                <a:cubicBezTo>
                  <a:pt x="904" y="914"/>
                  <a:pt x="916" y="902"/>
                  <a:pt x="916" y="887"/>
                </a:cubicBezTo>
                <a:cubicBezTo>
                  <a:pt x="916" y="823"/>
                  <a:pt x="870" y="768"/>
                  <a:pt x="809" y="756"/>
                </a:cubicBezTo>
                <a:moveTo>
                  <a:pt x="458" y="375"/>
                </a:moveTo>
                <a:cubicBezTo>
                  <a:pt x="384" y="375"/>
                  <a:pt x="324" y="315"/>
                  <a:pt x="324" y="241"/>
                </a:cubicBezTo>
                <a:cubicBezTo>
                  <a:pt x="324" y="167"/>
                  <a:pt x="384" y="108"/>
                  <a:pt x="458" y="108"/>
                </a:cubicBezTo>
                <a:cubicBezTo>
                  <a:pt x="531" y="108"/>
                  <a:pt x="592" y="167"/>
                  <a:pt x="592" y="241"/>
                </a:cubicBezTo>
                <a:cubicBezTo>
                  <a:pt x="592" y="315"/>
                  <a:pt x="532" y="375"/>
                  <a:pt x="458" y="375"/>
                </a:cubicBezTo>
                <a:moveTo>
                  <a:pt x="458" y="161"/>
                </a:moveTo>
                <a:cubicBezTo>
                  <a:pt x="413" y="161"/>
                  <a:pt x="377" y="197"/>
                  <a:pt x="377" y="241"/>
                </a:cubicBezTo>
                <a:cubicBezTo>
                  <a:pt x="377" y="285"/>
                  <a:pt x="413" y="321"/>
                  <a:pt x="458" y="321"/>
                </a:cubicBezTo>
                <a:cubicBezTo>
                  <a:pt x="502" y="321"/>
                  <a:pt x="538" y="285"/>
                  <a:pt x="538" y="241"/>
                </a:cubicBezTo>
                <a:cubicBezTo>
                  <a:pt x="538" y="197"/>
                  <a:pt x="502" y="161"/>
                  <a:pt x="458" y="161"/>
                </a:cubicBezTo>
                <a:moveTo>
                  <a:pt x="458" y="268"/>
                </a:moveTo>
                <a:cubicBezTo>
                  <a:pt x="443" y="268"/>
                  <a:pt x="431" y="256"/>
                  <a:pt x="431" y="241"/>
                </a:cubicBezTo>
                <a:cubicBezTo>
                  <a:pt x="431" y="226"/>
                  <a:pt x="443" y="214"/>
                  <a:pt x="458" y="214"/>
                </a:cubicBezTo>
                <a:cubicBezTo>
                  <a:pt x="472" y="214"/>
                  <a:pt x="484" y="226"/>
                  <a:pt x="484" y="241"/>
                </a:cubicBezTo>
                <a:cubicBezTo>
                  <a:pt x="484" y="256"/>
                  <a:pt x="472" y="268"/>
                  <a:pt x="458" y="268"/>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6" name="Google Shape;477;p48">
            <a:extLst>
              <a:ext uri="{FF2B5EF4-FFF2-40B4-BE49-F238E27FC236}">
                <a16:creationId xmlns:a16="http://schemas.microsoft.com/office/drawing/2014/main" id="{5F1CD86D-1F26-67C9-35F1-E6701C38A5B2}"/>
              </a:ext>
            </a:extLst>
          </p:cNvPr>
          <p:cNvSpPr txBox="1">
            <a:spLocks/>
          </p:cNvSpPr>
          <p:nvPr/>
        </p:nvSpPr>
        <p:spPr>
          <a:xfrm>
            <a:off x="720000" y="1017725"/>
            <a:ext cx="6247182" cy="1015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1pPr>
            <a:lvl2pPr marL="914400" marR="0" lvl="1"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2pPr>
            <a:lvl3pPr marL="1371600" marR="0" lvl="2"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3pPr>
            <a:lvl4pPr marL="1828800" marR="0" lvl="3"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4pPr>
            <a:lvl5pPr marL="2286000" marR="0" lvl="4"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5pPr>
            <a:lvl6pPr marL="2743200" marR="0" lvl="5"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6pPr>
            <a:lvl7pPr marL="3200400" marR="0" lvl="6"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7pPr>
            <a:lvl8pPr marL="3657600" marR="0" lvl="7"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8pPr>
            <a:lvl9pPr marL="4114800" marR="0" lvl="8"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9pPr>
          </a:lstStyle>
          <a:p>
            <a:pPr marL="0" indent="0"/>
            <a:r>
              <a:rPr lang="it-IT" dirty="0"/>
              <a:t>L’analisi della </a:t>
            </a:r>
            <a:r>
              <a:rPr lang="it-IT" b="1" dirty="0"/>
              <a:t>propaganda</a:t>
            </a:r>
            <a:r>
              <a:rPr lang="it-IT" dirty="0"/>
              <a:t> avviene mediante l’utilizzo del </a:t>
            </a:r>
            <a:r>
              <a:rPr lang="it-IT" b="1" dirty="0"/>
              <a:t>modello</a:t>
            </a:r>
            <a:r>
              <a:rPr lang="it-IT" dirty="0"/>
              <a:t>:</a:t>
            </a:r>
            <a:br>
              <a:rPr lang="it-IT" dirty="0"/>
            </a:br>
            <a:r>
              <a:rPr lang="it-IT" b="1" u="sng" dirty="0"/>
              <a:t>IDA-SERICS/</a:t>
            </a:r>
            <a:r>
              <a:rPr lang="it-IT" b="1" u="sng" dirty="0" err="1"/>
              <a:t>PropagandaDetection</a:t>
            </a:r>
            <a:r>
              <a:rPr lang="it-IT" dirty="0"/>
              <a:t>, il cui output viene successivamente processato per trovare gli offset del discorso contenenti propaganda</a:t>
            </a:r>
            <a:endParaRPr lang="it-IT" b="1" u="sng" dirty="0"/>
          </a:p>
        </p:txBody>
      </p:sp>
      <p:pic>
        <p:nvPicPr>
          <p:cNvPr id="10" name="Immagine 9">
            <a:extLst>
              <a:ext uri="{FF2B5EF4-FFF2-40B4-BE49-F238E27FC236}">
                <a16:creationId xmlns:a16="http://schemas.microsoft.com/office/drawing/2014/main" id="{240E42EE-2CCC-A10D-B949-FCEFE5AB3121}"/>
              </a:ext>
            </a:extLst>
          </p:cNvPr>
          <p:cNvPicPr>
            <a:picLocks noChangeAspect="1"/>
          </p:cNvPicPr>
          <p:nvPr/>
        </p:nvPicPr>
        <p:blipFill>
          <a:blip r:embed="rId3"/>
          <a:srcRect t="1" b="41030"/>
          <a:stretch/>
        </p:blipFill>
        <p:spPr>
          <a:xfrm>
            <a:off x="1404083" y="1964922"/>
            <a:ext cx="6405544" cy="2422939"/>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16"/>
        <p:cNvGrpSpPr/>
        <p:nvPr/>
      </p:nvGrpSpPr>
      <p:grpSpPr>
        <a:xfrm>
          <a:off x="0" y="0"/>
          <a:ext cx="0" cy="0"/>
          <a:chOff x="0" y="0"/>
          <a:chExt cx="0" cy="0"/>
        </a:xfrm>
      </p:grpSpPr>
      <p:sp>
        <p:nvSpPr>
          <p:cNvPr id="5" name="Google Shape;524;p50">
            <a:extLst>
              <a:ext uri="{FF2B5EF4-FFF2-40B4-BE49-F238E27FC236}">
                <a16:creationId xmlns:a16="http://schemas.microsoft.com/office/drawing/2014/main" id="{39D7951B-4A44-38BE-B008-1764018A52E1}"/>
              </a:ext>
            </a:extLst>
          </p:cNvPr>
          <p:cNvSpPr/>
          <p:nvPr/>
        </p:nvSpPr>
        <p:spPr>
          <a:xfrm>
            <a:off x="3709366" y="1324257"/>
            <a:ext cx="282282" cy="282588"/>
          </a:xfrm>
          <a:custGeom>
            <a:avLst/>
            <a:gdLst/>
            <a:ahLst/>
            <a:cxnLst/>
            <a:rect l="l" t="t" r="r" b="b"/>
            <a:pathLst>
              <a:path w="917" h="918" extrusionOk="0">
                <a:moveTo>
                  <a:pt x="267" y="566"/>
                </a:moveTo>
                <a:cubicBezTo>
                  <a:pt x="267" y="581"/>
                  <a:pt x="279" y="593"/>
                  <a:pt x="294" y="593"/>
                </a:cubicBezTo>
                <a:cubicBezTo>
                  <a:pt x="308" y="593"/>
                  <a:pt x="321" y="581"/>
                  <a:pt x="321" y="566"/>
                </a:cubicBezTo>
                <a:cubicBezTo>
                  <a:pt x="321" y="551"/>
                  <a:pt x="308" y="539"/>
                  <a:pt x="294" y="539"/>
                </a:cubicBezTo>
                <a:cubicBezTo>
                  <a:pt x="279" y="539"/>
                  <a:pt x="267" y="551"/>
                  <a:pt x="267" y="566"/>
                </a:cubicBezTo>
                <a:moveTo>
                  <a:pt x="162" y="166"/>
                </a:moveTo>
                <a:cubicBezTo>
                  <a:pt x="71" y="178"/>
                  <a:pt x="0" y="257"/>
                  <a:pt x="0" y="352"/>
                </a:cubicBezTo>
                <a:cubicBezTo>
                  <a:pt x="0" y="403"/>
                  <a:pt x="22" y="451"/>
                  <a:pt x="59" y="486"/>
                </a:cubicBezTo>
                <a:cubicBezTo>
                  <a:pt x="56" y="478"/>
                  <a:pt x="53" y="469"/>
                  <a:pt x="53" y="459"/>
                </a:cubicBezTo>
                <a:cubicBezTo>
                  <a:pt x="53" y="413"/>
                  <a:pt x="93" y="375"/>
                  <a:pt x="140" y="379"/>
                </a:cubicBezTo>
                <a:cubicBezTo>
                  <a:pt x="179" y="382"/>
                  <a:pt x="211" y="414"/>
                  <a:pt x="214" y="453"/>
                </a:cubicBezTo>
                <a:cubicBezTo>
                  <a:pt x="217" y="500"/>
                  <a:pt x="180" y="539"/>
                  <a:pt x="134" y="539"/>
                </a:cubicBezTo>
                <a:cubicBezTo>
                  <a:pt x="102" y="539"/>
                  <a:pt x="74" y="520"/>
                  <a:pt x="61" y="493"/>
                </a:cubicBezTo>
                <a:cubicBezTo>
                  <a:pt x="57" y="508"/>
                  <a:pt x="53" y="524"/>
                  <a:pt x="53" y="539"/>
                </a:cubicBezTo>
                <a:cubicBezTo>
                  <a:pt x="53" y="610"/>
                  <a:pt x="100" y="671"/>
                  <a:pt x="166" y="692"/>
                </a:cubicBezTo>
                <a:cubicBezTo>
                  <a:pt x="163" y="703"/>
                  <a:pt x="161" y="715"/>
                  <a:pt x="161" y="727"/>
                </a:cubicBezTo>
                <a:cubicBezTo>
                  <a:pt x="161" y="797"/>
                  <a:pt x="214" y="855"/>
                  <a:pt x="282" y="862"/>
                </a:cubicBezTo>
                <a:cubicBezTo>
                  <a:pt x="303" y="898"/>
                  <a:pt x="340" y="917"/>
                  <a:pt x="377" y="917"/>
                </a:cubicBezTo>
                <a:cubicBezTo>
                  <a:pt x="396" y="917"/>
                  <a:pt x="414" y="911"/>
                  <a:pt x="431" y="902"/>
                </a:cubicBezTo>
                <a:lnTo>
                  <a:pt x="431" y="696"/>
                </a:lnTo>
                <a:cubicBezTo>
                  <a:pt x="422" y="699"/>
                  <a:pt x="413" y="700"/>
                  <a:pt x="404" y="700"/>
                </a:cubicBezTo>
                <a:cubicBezTo>
                  <a:pt x="367" y="700"/>
                  <a:pt x="334" y="675"/>
                  <a:pt x="325" y="641"/>
                </a:cubicBezTo>
                <a:cubicBezTo>
                  <a:pt x="315" y="645"/>
                  <a:pt x="305" y="647"/>
                  <a:pt x="295" y="647"/>
                </a:cubicBezTo>
                <a:cubicBezTo>
                  <a:pt x="248" y="647"/>
                  <a:pt x="210" y="607"/>
                  <a:pt x="215" y="559"/>
                </a:cubicBezTo>
                <a:cubicBezTo>
                  <a:pt x="218" y="522"/>
                  <a:pt x="246" y="492"/>
                  <a:pt x="283" y="487"/>
                </a:cubicBezTo>
                <a:cubicBezTo>
                  <a:pt x="332" y="480"/>
                  <a:pt x="377" y="518"/>
                  <a:pt x="377" y="566"/>
                </a:cubicBezTo>
                <a:lnTo>
                  <a:pt x="377" y="619"/>
                </a:lnTo>
                <a:cubicBezTo>
                  <a:pt x="377" y="632"/>
                  <a:pt x="386" y="644"/>
                  <a:pt x="399" y="646"/>
                </a:cubicBezTo>
                <a:cubicBezTo>
                  <a:pt x="416" y="649"/>
                  <a:pt x="431" y="636"/>
                  <a:pt x="431" y="620"/>
                </a:cubicBezTo>
                <a:lnTo>
                  <a:pt x="431" y="364"/>
                </a:lnTo>
                <a:cubicBezTo>
                  <a:pt x="415" y="373"/>
                  <a:pt x="396" y="379"/>
                  <a:pt x="377" y="379"/>
                </a:cubicBezTo>
                <a:cubicBezTo>
                  <a:pt x="333" y="379"/>
                  <a:pt x="294" y="353"/>
                  <a:pt x="277" y="316"/>
                </a:cubicBezTo>
                <a:cubicBezTo>
                  <a:pt x="266" y="322"/>
                  <a:pt x="254" y="325"/>
                  <a:pt x="240" y="325"/>
                </a:cubicBezTo>
                <a:cubicBezTo>
                  <a:pt x="191" y="325"/>
                  <a:pt x="151" y="280"/>
                  <a:pt x="161" y="228"/>
                </a:cubicBezTo>
                <a:cubicBezTo>
                  <a:pt x="167" y="197"/>
                  <a:pt x="193" y="172"/>
                  <a:pt x="224" y="165"/>
                </a:cubicBezTo>
                <a:cubicBezTo>
                  <a:pt x="276" y="155"/>
                  <a:pt x="321" y="195"/>
                  <a:pt x="321" y="245"/>
                </a:cubicBezTo>
                <a:lnTo>
                  <a:pt x="321" y="271"/>
                </a:lnTo>
                <a:cubicBezTo>
                  <a:pt x="321" y="301"/>
                  <a:pt x="347" y="325"/>
                  <a:pt x="377" y="325"/>
                </a:cubicBezTo>
                <a:cubicBezTo>
                  <a:pt x="407" y="325"/>
                  <a:pt x="431" y="301"/>
                  <a:pt x="431" y="271"/>
                </a:cubicBezTo>
                <a:lnTo>
                  <a:pt x="431" y="20"/>
                </a:lnTo>
                <a:cubicBezTo>
                  <a:pt x="406" y="8"/>
                  <a:pt x="376" y="2"/>
                  <a:pt x="348" y="2"/>
                </a:cubicBezTo>
                <a:cubicBezTo>
                  <a:pt x="253" y="1"/>
                  <a:pt x="175" y="74"/>
                  <a:pt x="162" y="166"/>
                </a:cubicBezTo>
                <a:moveTo>
                  <a:pt x="214" y="244"/>
                </a:moveTo>
                <a:cubicBezTo>
                  <a:pt x="214" y="259"/>
                  <a:pt x="226" y="271"/>
                  <a:pt x="241" y="271"/>
                </a:cubicBezTo>
                <a:cubicBezTo>
                  <a:pt x="255" y="271"/>
                  <a:pt x="267" y="258"/>
                  <a:pt x="267" y="244"/>
                </a:cubicBezTo>
                <a:cubicBezTo>
                  <a:pt x="267" y="229"/>
                  <a:pt x="255" y="218"/>
                  <a:pt x="241" y="218"/>
                </a:cubicBezTo>
                <a:cubicBezTo>
                  <a:pt x="226" y="218"/>
                  <a:pt x="214" y="230"/>
                  <a:pt x="214" y="244"/>
                </a:cubicBezTo>
                <a:moveTo>
                  <a:pt x="160" y="459"/>
                </a:moveTo>
                <a:cubicBezTo>
                  <a:pt x="160" y="444"/>
                  <a:pt x="147" y="432"/>
                  <a:pt x="133" y="432"/>
                </a:cubicBezTo>
                <a:cubicBezTo>
                  <a:pt x="118" y="432"/>
                  <a:pt x="107" y="444"/>
                  <a:pt x="107" y="459"/>
                </a:cubicBezTo>
                <a:cubicBezTo>
                  <a:pt x="107" y="474"/>
                  <a:pt x="118" y="486"/>
                  <a:pt x="133" y="486"/>
                </a:cubicBezTo>
                <a:cubicBezTo>
                  <a:pt x="147" y="486"/>
                  <a:pt x="160" y="474"/>
                  <a:pt x="160" y="459"/>
                </a:cubicBezTo>
                <a:moveTo>
                  <a:pt x="782" y="540"/>
                </a:moveTo>
                <a:cubicBezTo>
                  <a:pt x="732" y="540"/>
                  <a:pt x="693" y="494"/>
                  <a:pt x="703" y="443"/>
                </a:cubicBezTo>
                <a:cubicBezTo>
                  <a:pt x="709" y="411"/>
                  <a:pt x="734" y="386"/>
                  <a:pt x="766" y="380"/>
                </a:cubicBezTo>
                <a:cubicBezTo>
                  <a:pt x="817" y="370"/>
                  <a:pt x="863" y="409"/>
                  <a:pt x="863" y="459"/>
                </a:cubicBezTo>
                <a:cubicBezTo>
                  <a:pt x="863" y="469"/>
                  <a:pt x="861" y="478"/>
                  <a:pt x="858" y="487"/>
                </a:cubicBezTo>
                <a:cubicBezTo>
                  <a:pt x="895" y="451"/>
                  <a:pt x="917" y="403"/>
                  <a:pt x="917" y="351"/>
                </a:cubicBezTo>
                <a:cubicBezTo>
                  <a:pt x="917" y="256"/>
                  <a:pt x="845" y="177"/>
                  <a:pt x="753" y="165"/>
                </a:cubicBezTo>
                <a:cubicBezTo>
                  <a:pt x="741" y="73"/>
                  <a:pt x="662" y="0"/>
                  <a:pt x="567" y="0"/>
                </a:cubicBezTo>
                <a:cubicBezTo>
                  <a:pt x="538" y="0"/>
                  <a:pt x="509" y="6"/>
                  <a:pt x="484" y="18"/>
                </a:cubicBezTo>
                <a:lnTo>
                  <a:pt x="484" y="393"/>
                </a:lnTo>
                <a:cubicBezTo>
                  <a:pt x="500" y="384"/>
                  <a:pt x="520" y="378"/>
                  <a:pt x="540" y="378"/>
                </a:cubicBezTo>
                <a:cubicBezTo>
                  <a:pt x="599" y="378"/>
                  <a:pt x="647" y="427"/>
                  <a:pt x="647" y="486"/>
                </a:cubicBezTo>
                <a:lnTo>
                  <a:pt x="647" y="491"/>
                </a:lnTo>
                <a:cubicBezTo>
                  <a:pt x="680" y="503"/>
                  <a:pt x="703" y="535"/>
                  <a:pt x="701" y="572"/>
                </a:cubicBezTo>
                <a:cubicBezTo>
                  <a:pt x="698" y="612"/>
                  <a:pt x="666" y="644"/>
                  <a:pt x="626" y="646"/>
                </a:cubicBezTo>
                <a:cubicBezTo>
                  <a:pt x="579" y="650"/>
                  <a:pt x="540" y="613"/>
                  <a:pt x="540" y="566"/>
                </a:cubicBezTo>
                <a:cubicBezTo>
                  <a:pt x="540" y="531"/>
                  <a:pt x="562" y="502"/>
                  <a:pt x="594" y="491"/>
                </a:cubicBezTo>
                <a:lnTo>
                  <a:pt x="594" y="487"/>
                </a:lnTo>
                <a:cubicBezTo>
                  <a:pt x="594" y="463"/>
                  <a:pt x="579" y="442"/>
                  <a:pt x="556" y="435"/>
                </a:cubicBezTo>
                <a:cubicBezTo>
                  <a:pt x="520" y="424"/>
                  <a:pt x="484" y="451"/>
                  <a:pt x="484" y="486"/>
                </a:cubicBezTo>
                <a:lnTo>
                  <a:pt x="484" y="904"/>
                </a:lnTo>
                <a:cubicBezTo>
                  <a:pt x="500" y="913"/>
                  <a:pt x="520" y="918"/>
                  <a:pt x="540" y="918"/>
                </a:cubicBezTo>
                <a:cubicBezTo>
                  <a:pt x="577" y="918"/>
                  <a:pt x="612" y="900"/>
                  <a:pt x="633" y="863"/>
                </a:cubicBezTo>
                <a:cubicBezTo>
                  <a:pt x="701" y="857"/>
                  <a:pt x="755" y="798"/>
                  <a:pt x="755" y="728"/>
                </a:cubicBezTo>
                <a:cubicBezTo>
                  <a:pt x="755" y="716"/>
                  <a:pt x="753" y="704"/>
                  <a:pt x="750" y="693"/>
                </a:cubicBezTo>
                <a:cubicBezTo>
                  <a:pt x="816" y="672"/>
                  <a:pt x="863" y="610"/>
                  <a:pt x="863" y="540"/>
                </a:cubicBezTo>
                <a:cubicBezTo>
                  <a:pt x="863" y="524"/>
                  <a:pt x="860" y="509"/>
                  <a:pt x="855" y="493"/>
                </a:cubicBezTo>
                <a:cubicBezTo>
                  <a:pt x="842" y="521"/>
                  <a:pt x="814" y="540"/>
                  <a:pt x="782" y="540"/>
                </a:cubicBezTo>
                <a:moveTo>
                  <a:pt x="673" y="325"/>
                </a:moveTo>
                <a:cubicBezTo>
                  <a:pt x="629" y="325"/>
                  <a:pt x="593" y="289"/>
                  <a:pt x="593" y="245"/>
                </a:cubicBezTo>
                <a:cubicBezTo>
                  <a:pt x="593" y="200"/>
                  <a:pt x="629" y="164"/>
                  <a:pt x="673" y="164"/>
                </a:cubicBezTo>
                <a:cubicBezTo>
                  <a:pt x="718" y="164"/>
                  <a:pt x="754" y="200"/>
                  <a:pt x="754" y="245"/>
                </a:cubicBezTo>
                <a:cubicBezTo>
                  <a:pt x="754" y="289"/>
                  <a:pt x="718" y="325"/>
                  <a:pt x="673" y="325"/>
                </a:cubicBezTo>
                <a:moveTo>
                  <a:pt x="673" y="218"/>
                </a:moveTo>
                <a:cubicBezTo>
                  <a:pt x="659" y="218"/>
                  <a:pt x="647" y="229"/>
                  <a:pt x="647" y="244"/>
                </a:cubicBezTo>
                <a:cubicBezTo>
                  <a:pt x="647" y="258"/>
                  <a:pt x="658" y="271"/>
                  <a:pt x="673" y="271"/>
                </a:cubicBezTo>
                <a:cubicBezTo>
                  <a:pt x="687" y="271"/>
                  <a:pt x="700" y="259"/>
                  <a:pt x="700" y="244"/>
                </a:cubicBezTo>
                <a:cubicBezTo>
                  <a:pt x="700" y="230"/>
                  <a:pt x="688" y="218"/>
                  <a:pt x="673" y="218"/>
                </a:cubicBezTo>
                <a:moveTo>
                  <a:pt x="754" y="459"/>
                </a:moveTo>
                <a:cubicBezTo>
                  <a:pt x="754" y="474"/>
                  <a:pt x="765" y="486"/>
                  <a:pt x="780" y="486"/>
                </a:cubicBezTo>
                <a:cubicBezTo>
                  <a:pt x="794" y="486"/>
                  <a:pt x="807" y="474"/>
                  <a:pt x="807" y="459"/>
                </a:cubicBezTo>
                <a:cubicBezTo>
                  <a:pt x="807" y="444"/>
                  <a:pt x="795" y="432"/>
                  <a:pt x="780" y="432"/>
                </a:cubicBezTo>
                <a:cubicBezTo>
                  <a:pt x="766" y="432"/>
                  <a:pt x="754" y="444"/>
                  <a:pt x="754" y="459"/>
                </a:cubicBezTo>
                <a:moveTo>
                  <a:pt x="620" y="593"/>
                </a:moveTo>
                <a:cubicBezTo>
                  <a:pt x="634" y="593"/>
                  <a:pt x="646" y="580"/>
                  <a:pt x="646" y="566"/>
                </a:cubicBezTo>
                <a:cubicBezTo>
                  <a:pt x="646" y="551"/>
                  <a:pt x="634" y="540"/>
                  <a:pt x="620" y="540"/>
                </a:cubicBezTo>
                <a:cubicBezTo>
                  <a:pt x="605" y="540"/>
                  <a:pt x="593" y="552"/>
                  <a:pt x="593" y="566"/>
                </a:cubicBezTo>
                <a:cubicBezTo>
                  <a:pt x="593" y="581"/>
                  <a:pt x="605" y="593"/>
                  <a:pt x="620" y="593"/>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17" name="Google Shape;817;p6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dirty="0"/>
              <a:t>Narrativa di fondo</a:t>
            </a:r>
            <a:endParaRPr dirty="0"/>
          </a:p>
        </p:txBody>
      </p:sp>
      <p:sp>
        <p:nvSpPr>
          <p:cNvPr id="818" name="Google Shape;818;p68"/>
          <p:cNvSpPr txBox="1">
            <a:spLocks noGrp="1"/>
          </p:cNvSpPr>
          <p:nvPr>
            <p:ph type="subTitle" idx="6"/>
          </p:nvPr>
        </p:nvSpPr>
        <p:spPr>
          <a:xfrm>
            <a:off x="6283888" y="1582942"/>
            <a:ext cx="2147700" cy="41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Main Themes and Values</a:t>
            </a:r>
          </a:p>
        </p:txBody>
      </p:sp>
      <p:sp>
        <p:nvSpPr>
          <p:cNvPr id="819" name="Google Shape;819;p68"/>
          <p:cNvSpPr txBox="1">
            <a:spLocks noGrp="1"/>
          </p:cNvSpPr>
          <p:nvPr>
            <p:ph type="subTitle" idx="1"/>
          </p:nvPr>
        </p:nvSpPr>
        <p:spPr>
          <a:xfrm>
            <a:off x="727625" y="1991640"/>
            <a:ext cx="2147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200" dirty="0"/>
              <a:t>Breve analisi del contesto politico e storico del discorso</a:t>
            </a:r>
            <a:endParaRPr sz="1200" dirty="0"/>
          </a:p>
        </p:txBody>
      </p:sp>
      <p:sp>
        <p:nvSpPr>
          <p:cNvPr id="820" name="Google Shape;820;p68"/>
          <p:cNvSpPr txBox="1">
            <a:spLocks noGrp="1"/>
          </p:cNvSpPr>
          <p:nvPr>
            <p:ph type="subTitle" idx="2"/>
          </p:nvPr>
        </p:nvSpPr>
        <p:spPr>
          <a:xfrm>
            <a:off x="3511913" y="1991640"/>
            <a:ext cx="2215492"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sz="1200" dirty="0"/>
              <a:t>Analizza i punti del discorso e la sequenza degli argomenti</a:t>
            </a:r>
            <a:endParaRPr sz="1200" dirty="0"/>
          </a:p>
        </p:txBody>
      </p:sp>
      <p:sp>
        <p:nvSpPr>
          <p:cNvPr id="821" name="Google Shape;821;p68"/>
          <p:cNvSpPr txBox="1">
            <a:spLocks noGrp="1"/>
          </p:cNvSpPr>
          <p:nvPr>
            <p:ph type="subTitle" idx="3"/>
          </p:nvPr>
        </p:nvSpPr>
        <p:spPr>
          <a:xfrm>
            <a:off x="6283879" y="1991640"/>
            <a:ext cx="21477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sz="1200" dirty="0"/>
              <a:t>I temi e valori trasmessi dal discorso</a:t>
            </a:r>
            <a:endParaRPr sz="1200" dirty="0"/>
          </a:p>
        </p:txBody>
      </p:sp>
      <p:sp>
        <p:nvSpPr>
          <p:cNvPr id="822" name="Google Shape;822;p68"/>
          <p:cNvSpPr txBox="1">
            <a:spLocks noGrp="1"/>
          </p:cNvSpPr>
          <p:nvPr>
            <p:ph type="subTitle" idx="4"/>
          </p:nvPr>
        </p:nvSpPr>
        <p:spPr>
          <a:xfrm>
            <a:off x="731008" y="1582942"/>
            <a:ext cx="2147700" cy="41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sz="1200" dirty="0"/>
              <a:t>Contesto</a:t>
            </a:r>
            <a:endParaRPr sz="1200" dirty="0"/>
          </a:p>
        </p:txBody>
      </p:sp>
      <p:sp>
        <p:nvSpPr>
          <p:cNvPr id="823" name="Google Shape;823;p68"/>
          <p:cNvSpPr txBox="1">
            <a:spLocks noGrp="1"/>
          </p:cNvSpPr>
          <p:nvPr>
            <p:ph type="subTitle" idx="5"/>
          </p:nvPr>
        </p:nvSpPr>
        <p:spPr>
          <a:xfrm>
            <a:off x="3511917" y="1582942"/>
            <a:ext cx="2147700" cy="41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sz="1200" dirty="0"/>
              <a:t>Struttura retorica</a:t>
            </a:r>
            <a:endParaRPr sz="1200" dirty="0"/>
          </a:p>
        </p:txBody>
      </p:sp>
      <p:sp>
        <p:nvSpPr>
          <p:cNvPr id="824" name="Google Shape;824;p68"/>
          <p:cNvSpPr txBox="1">
            <a:spLocks noGrp="1"/>
          </p:cNvSpPr>
          <p:nvPr>
            <p:ph type="subTitle" idx="7"/>
          </p:nvPr>
        </p:nvSpPr>
        <p:spPr>
          <a:xfrm>
            <a:off x="727619" y="3656780"/>
            <a:ext cx="224418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200" dirty="0"/>
              <a:t>Esamina il tono, mezzi retorici, e simbolismo utilizzato</a:t>
            </a:r>
          </a:p>
        </p:txBody>
      </p:sp>
      <p:sp>
        <p:nvSpPr>
          <p:cNvPr id="825" name="Google Shape;825;p68"/>
          <p:cNvSpPr txBox="1">
            <a:spLocks noGrp="1"/>
          </p:cNvSpPr>
          <p:nvPr>
            <p:ph type="subTitle" idx="8"/>
          </p:nvPr>
        </p:nvSpPr>
        <p:spPr>
          <a:xfrm>
            <a:off x="3510711" y="3656780"/>
            <a:ext cx="21489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sz="1200" dirty="0"/>
              <a:t>Richiami alle emozione e ai sentimenti strumentalizzati</a:t>
            </a:r>
            <a:endParaRPr sz="1200" dirty="0"/>
          </a:p>
        </p:txBody>
      </p:sp>
      <p:sp>
        <p:nvSpPr>
          <p:cNvPr id="826" name="Google Shape;826;p68"/>
          <p:cNvSpPr txBox="1">
            <a:spLocks noGrp="1"/>
          </p:cNvSpPr>
          <p:nvPr>
            <p:ph type="subTitle" idx="9"/>
          </p:nvPr>
        </p:nvSpPr>
        <p:spPr>
          <a:xfrm>
            <a:off x="727620" y="3206517"/>
            <a:ext cx="2148900" cy="41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200" dirty="0"/>
              <a:t>Use of Language</a:t>
            </a:r>
            <a:endParaRPr sz="1200" dirty="0"/>
          </a:p>
        </p:txBody>
      </p:sp>
      <p:sp>
        <p:nvSpPr>
          <p:cNvPr id="827" name="Google Shape;827;p68"/>
          <p:cNvSpPr txBox="1">
            <a:spLocks noGrp="1"/>
          </p:cNvSpPr>
          <p:nvPr>
            <p:ph type="subTitle" idx="13"/>
          </p:nvPr>
        </p:nvSpPr>
        <p:spPr>
          <a:xfrm>
            <a:off x="3510713" y="3206517"/>
            <a:ext cx="2148900" cy="411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200" dirty="0"/>
              <a:t>Emotional Appeals and Persuasive Strategy</a:t>
            </a:r>
            <a:endParaRPr sz="1200" dirty="0"/>
          </a:p>
        </p:txBody>
      </p:sp>
      <p:sp>
        <p:nvSpPr>
          <p:cNvPr id="828" name="Google Shape;828;p68"/>
          <p:cNvSpPr/>
          <p:nvPr/>
        </p:nvSpPr>
        <p:spPr>
          <a:xfrm>
            <a:off x="834289" y="2949355"/>
            <a:ext cx="281667" cy="281972"/>
          </a:xfrm>
          <a:custGeom>
            <a:avLst/>
            <a:gdLst/>
            <a:ahLst/>
            <a:cxnLst/>
            <a:rect l="l" t="t" r="r" b="b"/>
            <a:pathLst>
              <a:path w="915" h="916" extrusionOk="0">
                <a:moveTo>
                  <a:pt x="845" y="212"/>
                </a:moveTo>
                <a:lnTo>
                  <a:pt x="900" y="186"/>
                </a:lnTo>
                <a:cubicBezTo>
                  <a:pt x="914" y="179"/>
                  <a:pt x="919" y="163"/>
                  <a:pt x="912" y="150"/>
                </a:cubicBezTo>
                <a:cubicBezTo>
                  <a:pt x="906" y="136"/>
                  <a:pt x="890" y="131"/>
                  <a:pt x="876" y="137"/>
                </a:cubicBezTo>
                <a:lnTo>
                  <a:pt x="821" y="164"/>
                </a:lnTo>
                <a:cubicBezTo>
                  <a:pt x="808" y="171"/>
                  <a:pt x="802" y="187"/>
                  <a:pt x="809" y="200"/>
                </a:cubicBezTo>
                <a:cubicBezTo>
                  <a:pt x="816" y="213"/>
                  <a:pt x="832" y="219"/>
                  <a:pt x="845" y="212"/>
                </a:cubicBezTo>
                <a:moveTo>
                  <a:pt x="55" y="322"/>
                </a:moveTo>
                <a:cubicBezTo>
                  <a:pt x="69" y="322"/>
                  <a:pt x="81" y="311"/>
                  <a:pt x="82" y="297"/>
                </a:cubicBezTo>
                <a:cubicBezTo>
                  <a:pt x="84" y="281"/>
                  <a:pt x="71" y="268"/>
                  <a:pt x="56" y="268"/>
                </a:cubicBezTo>
                <a:lnTo>
                  <a:pt x="28" y="268"/>
                </a:lnTo>
                <a:cubicBezTo>
                  <a:pt x="14" y="268"/>
                  <a:pt x="1" y="279"/>
                  <a:pt x="0" y="293"/>
                </a:cubicBezTo>
                <a:cubicBezTo>
                  <a:pt x="-1" y="309"/>
                  <a:pt x="11" y="322"/>
                  <a:pt x="27" y="322"/>
                </a:cubicBezTo>
                <a:lnTo>
                  <a:pt x="55" y="322"/>
                </a:lnTo>
                <a:moveTo>
                  <a:pt x="70" y="379"/>
                </a:moveTo>
                <a:lnTo>
                  <a:pt x="15" y="406"/>
                </a:lnTo>
                <a:cubicBezTo>
                  <a:pt x="2" y="412"/>
                  <a:pt x="-4" y="428"/>
                  <a:pt x="3" y="442"/>
                </a:cubicBezTo>
                <a:cubicBezTo>
                  <a:pt x="9" y="455"/>
                  <a:pt x="26" y="460"/>
                  <a:pt x="39" y="454"/>
                </a:cubicBezTo>
                <a:lnTo>
                  <a:pt x="94" y="427"/>
                </a:lnTo>
                <a:cubicBezTo>
                  <a:pt x="108" y="420"/>
                  <a:pt x="113" y="404"/>
                  <a:pt x="106" y="391"/>
                </a:cubicBezTo>
                <a:cubicBezTo>
                  <a:pt x="100" y="378"/>
                  <a:pt x="84" y="372"/>
                  <a:pt x="70" y="379"/>
                </a:cubicBezTo>
                <a:moveTo>
                  <a:pt x="861" y="268"/>
                </a:moveTo>
                <a:cubicBezTo>
                  <a:pt x="847" y="268"/>
                  <a:pt x="834" y="279"/>
                  <a:pt x="833" y="293"/>
                </a:cubicBezTo>
                <a:cubicBezTo>
                  <a:pt x="832" y="309"/>
                  <a:pt x="844" y="322"/>
                  <a:pt x="860" y="322"/>
                </a:cubicBezTo>
                <a:lnTo>
                  <a:pt x="887" y="322"/>
                </a:lnTo>
                <a:cubicBezTo>
                  <a:pt x="901" y="322"/>
                  <a:pt x="914" y="311"/>
                  <a:pt x="915" y="297"/>
                </a:cubicBezTo>
                <a:cubicBezTo>
                  <a:pt x="916" y="281"/>
                  <a:pt x="904" y="268"/>
                  <a:pt x="888" y="268"/>
                </a:cubicBezTo>
                <a:lnTo>
                  <a:pt x="861" y="268"/>
                </a:lnTo>
                <a:moveTo>
                  <a:pt x="270" y="728"/>
                </a:moveTo>
                <a:cubicBezTo>
                  <a:pt x="270" y="763"/>
                  <a:pt x="293" y="792"/>
                  <a:pt x="324" y="803"/>
                </a:cubicBezTo>
                <a:lnTo>
                  <a:pt x="324" y="836"/>
                </a:lnTo>
                <a:cubicBezTo>
                  <a:pt x="324" y="880"/>
                  <a:pt x="360" y="916"/>
                  <a:pt x="404" y="916"/>
                </a:cubicBezTo>
                <a:lnTo>
                  <a:pt x="512" y="916"/>
                </a:lnTo>
                <a:cubicBezTo>
                  <a:pt x="556" y="916"/>
                  <a:pt x="592" y="880"/>
                  <a:pt x="592" y="836"/>
                </a:cubicBezTo>
                <a:lnTo>
                  <a:pt x="592" y="803"/>
                </a:lnTo>
                <a:cubicBezTo>
                  <a:pt x="623" y="792"/>
                  <a:pt x="646" y="763"/>
                  <a:pt x="646" y="728"/>
                </a:cubicBezTo>
                <a:lnTo>
                  <a:pt x="646" y="697"/>
                </a:lnTo>
                <a:lnTo>
                  <a:pt x="270" y="697"/>
                </a:lnTo>
                <a:lnTo>
                  <a:pt x="270" y="728"/>
                </a:lnTo>
                <a:moveTo>
                  <a:pt x="775" y="209"/>
                </a:moveTo>
                <a:cubicBezTo>
                  <a:pt x="707" y="129"/>
                  <a:pt x="587" y="155"/>
                  <a:pt x="592" y="247"/>
                </a:cubicBezTo>
                <a:cubicBezTo>
                  <a:pt x="593" y="252"/>
                  <a:pt x="591" y="256"/>
                  <a:pt x="587" y="259"/>
                </a:cubicBezTo>
                <a:cubicBezTo>
                  <a:pt x="565" y="279"/>
                  <a:pt x="538" y="263"/>
                  <a:pt x="538" y="241"/>
                </a:cubicBezTo>
                <a:cubicBezTo>
                  <a:pt x="538" y="194"/>
                  <a:pt x="563" y="150"/>
                  <a:pt x="604" y="126"/>
                </a:cubicBezTo>
                <a:cubicBezTo>
                  <a:pt x="631" y="110"/>
                  <a:pt x="661" y="106"/>
                  <a:pt x="691" y="110"/>
                </a:cubicBezTo>
                <a:cubicBezTo>
                  <a:pt x="676" y="61"/>
                  <a:pt x="635" y="22"/>
                  <a:pt x="586" y="7"/>
                </a:cubicBezTo>
                <a:cubicBezTo>
                  <a:pt x="552" y="-3"/>
                  <a:pt x="517" y="-2"/>
                  <a:pt x="485" y="10"/>
                </a:cubicBezTo>
                <a:lnTo>
                  <a:pt x="485" y="644"/>
                </a:lnTo>
                <a:lnTo>
                  <a:pt x="646" y="644"/>
                </a:lnTo>
                <a:lnTo>
                  <a:pt x="646" y="629"/>
                </a:lnTo>
                <a:cubicBezTo>
                  <a:pt x="678" y="610"/>
                  <a:pt x="699" y="575"/>
                  <a:pt x="699" y="536"/>
                </a:cubicBezTo>
                <a:cubicBezTo>
                  <a:pt x="699" y="532"/>
                  <a:pt x="699" y="527"/>
                  <a:pt x="698" y="522"/>
                </a:cubicBezTo>
                <a:cubicBezTo>
                  <a:pt x="780" y="476"/>
                  <a:pt x="772" y="341"/>
                  <a:pt x="659" y="384"/>
                </a:cubicBezTo>
                <a:cubicBezTo>
                  <a:pt x="645" y="389"/>
                  <a:pt x="639" y="405"/>
                  <a:pt x="644" y="419"/>
                </a:cubicBezTo>
                <a:cubicBezTo>
                  <a:pt x="653" y="445"/>
                  <a:pt x="623" y="469"/>
                  <a:pt x="598" y="447"/>
                </a:cubicBezTo>
                <a:cubicBezTo>
                  <a:pt x="594" y="445"/>
                  <a:pt x="593" y="441"/>
                  <a:pt x="592" y="437"/>
                </a:cubicBezTo>
                <a:cubicBezTo>
                  <a:pt x="588" y="374"/>
                  <a:pt x="637" y="322"/>
                  <a:pt x="699" y="322"/>
                </a:cubicBezTo>
                <a:cubicBezTo>
                  <a:pt x="735" y="322"/>
                  <a:pt x="766" y="339"/>
                  <a:pt x="785" y="365"/>
                </a:cubicBezTo>
                <a:cubicBezTo>
                  <a:pt x="798" y="344"/>
                  <a:pt x="806" y="320"/>
                  <a:pt x="806" y="295"/>
                </a:cubicBezTo>
                <a:cubicBezTo>
                  <a:pt x="807" y="262"/>
                  <a:pt x="795" y="232"/>
                  <a:pt x="775" y="209"/>
                </a:cubicBezTo>
                <a:moveTo>
                  <a:pt x="900" y="406"/>
                </a:moveTo>
                <a:lnTo>
                  <a:pt x="845" y="379"/>
                </a:lnTo>
                <a:cubicBezTo>
                  <a:pt x="832" y="372"/>
                  <a:pt x="816" y="378"/>
                  <a:pt x="809" y="391"/>
                </a:cubicBezTo>
                <a:cubicBezTo>
                  <a:pt x="802" y="404"/>
                  <a:pt x="808" y="420"/>
                  <a:pt x="821" y="427"/>
                </a:cubicBezTo>
                <a:lnTo>
                  <a:pt x="876" y="454"/>
                </a:lnTo>
                <a:cubicBezTo>
                  <a:pt x="890" y="460"/>
                  <a:pt x="906" y="455"/>
                  <a:pt x="912" y="442"/>
                </a:cubicBezTo>
                <a:cubicBezTo>
                  <a:pt x="919" y="428"/>
                  <a:pt x="914" y="412"/>
                  <a:pt x="900" y="406"/>
                </a:cubicBezTo>
                <a:moveTo>
                  <a:pt x="270" y="644"/>
                </a:moveTo>
                <a:lnTo>
                  <a:pt x="431" y="644"/>
                </a:lnTo>
                <a:lnTo>
                  <a:pt x="431" y="10"/>
                </a:lnTo>
                <a:cubicBezTo>
                  <a:pt x="399" y="-2"/>
                  <a:pt x="364" y="-3"/>
                  <a:pt x="330" y="7"/>
                </a:cubicBezTo>
                <a:cubicBezTo>
                  <a:pt x="281" y="22"/>
                  <a:pt x="241" y="61"/>
                  <a:pt x="225" y="110"/>
                </a:cubicBezTo>
                <a:cubicBezTo>
                  <a:pt x="255" y="106"/>
                  <a:pt x="285" y="110"/>
                  <a:pt x="312" y="126"/>
                </a:cubicBezTo>
                <a:cubicBezTo>
                  <a:pt x="352" y="150"/>
                  <a:pt x="377" y="194"/>
                  <a:pt x="378" y="240"/>
                </a:cubicBezTo>
                <a:cubicBezTo>
                  <a:pt x="378" y="253"/>
                  <a:pt x="367" y="266"/>
                  <a:pt x="355" y="268"/>
                </a:cubicBezTo>
                <a:cubicBezTo>
                  <a:pt x="338" y="270"/>
                  <a:pt x="324" y="258"/>
                  <a:pt x="324" y="241"/>
                </a:cubicBezTo>
                <a:cubicBezTo>
                  <a:pt x="324" y="154"/>
                  <a:pt x="207" y="131"/>
                  <a:pt x="141" y="209"/>
                </a:cubicBezTo>
                <a:cubicBezTo>
                  <a:pt x="121" y="232"/>
                  <a:pt x="109" y="262"/>
                  <a:pt x="109" y="295"/>
                </a:cubicBezTo>
                <a:cubicBezTo>
                  <a:pt x="109" y="321"/>
                  <a:pt x="118" y="345"/>
                  <a:pt x="131" y="366"/>
                </a:cubicBezTo>
                <a:cubicBezTo>
                  <a:pt x="150" y="339"/>
                  <a:pt x="181" y="322"/>
                  <a:pt x="217" y="322"/>
                </a:cubicBezTo>
                <a:cubicBezTo>
                  <a:pt x="275" y="322"/>
                  <a:pt x="323" y="370"/>
                  <a:pt x="324" y="428"/>
                </a:cubicBezTo>
                <a:cubicBezTo>
                  <a:pt x="324" y="442"/>
                  <a:pt x="313" y="455"/>
                  <a:pt x="299" y="456"/>
                </a:cubicBezTo>
                <a:cubicBezTo>
                  <a:pt x="283" y="457"/>
                  <a:pt x="270" y="445"/>
                  <a:pt x="270" y="429"/>
                </a:cubicBezTo>
                <a:cubicBezTo>
                  <a:pt x="270" y="402"/>
                  <a:pt x="251" y="378"/>
                  <a:pt x="225" y="376"/>
                </a:cubicBezTo>
                <a:cubicBezTo>
                  <a:pt x="144" y="368"/>
                  <a:pt x="144" y="481"/>
                  <a:pt x="218" y="522"/>
                </a:cubicBezTo>
                <a:cubicBezTo>
                  <a:pt x="217" y="527"/>
                  <a:pt x="217" y="531"/>
                  <a:pt x="217" y="536"/>
                </a:cubicBezTo>
                <a:cubicBezTo>
                  <a:pt x="217" y="575"/>
                  <a:pt x="238" y="610"/>
                  <a:pt x="270" y="629"/>
                </a:cubicBezTo>
                <a:lnTo>
                  <a:pt x="270" y="644"/>
                </a:lnTo>
                <a:moveTo>
                  <a:pt x="94" y="164"/>
                </a:moveTo>
                <a:lnTo>
                  <a:pt x="39" y="138"/>
                </a:lnTo>
                <a:cubicBezTo>
                  <a:pt x="26" y="131"/>
                  <a:pt x="10" y="136"/>
                  <a:pt x="3" y="150"/>
                </a:cubicBezTo>
                <a:cubicBezTo>
                  <a:pt x="-4" y="163"/>
                  <a:pt x="2" y="179"/>
                  <a:pt x="15" y="186"/>
                </a:cubicBezTo>
                <a:lnTo>
                  <a:pt x="70" y="212"/>
                </a:lnTo>
                <a:cubicBezTo>
                  <a:pt x="84" y="219"/>
                  <a:pt x="100" y="214"/>
                  <a:pt x="106" y="200"/>
                </a:cubicBezTo>
                <a:cubicBezTo>
                  <a:pt x="113" y="187"/>
                  <a:pt x="107" y="171"/>
                  <a:pt x="94" y="164"/>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31" name="Google Shape;831;p68"/>
          <p:cNvSpPr/>
          <p:nvPr/>
        </p:nvSpPr>
        <p:spPr>
          <a:xfrm>
            <a:off x="6390585" y="1325775"/>
            <a:ext cx="251499" cy="281972"/>
          </a:xfrm>
          <a:custGeom>
            <a:avLst/>
            <a:gdLst/>
            <a:ahLst/>
            <a:cxnLst/>
            <a:rect l="l" t="t" r="r" b="b"/>
            <a:pathLst>
              <a:path w="817" h="916" extrusionOk="0">
                <a:moveTo>
                  <a:pt x="806" y="522"/>
                </a:moveTo>
                <a:lnTo>
                  <a:pt x="697" y="341"/>
                </a:lnTo>
                <a:lnTo>
                  <a:pt x="697" y="646"/>
                </a:lnTo>
                <a:lnTo>
                  <a:pt x="737" y="646"/>
                </a:lnTo>
                <a:cubicBezTo>
                  <a:pt x="766" y="646"/>
                  <a:pt x="792" y="630"/>
                  <a:pt x="807" y="605"/>
                </a:cubicBezTo>
                <a:cubicBezTo>
                  <a:pt x="821" y="579"/>
                  <a:pt x="821" y="547"/>
                  <a:pt x="806" y="522"/>
                </a:cubicBezTo>
                <a:moveTo>
                  <a:pt x="322" y="296"/>
                </a:moveTo>
                <a:cubicBezTo>
                  <a:pt x="307" y="296"/>
                  <a:pt x="295" y="307"/>
                  <a:pt x="295" y="322"/>
                </a:cubicBezTo>
                <a:cubicBezTo>
                  <a:pt x="295" y="336"/>
                  <a:pt x="307" y="349"/>
                  <a:pt x="322" y="349"/>
                </a:cubicBezTo>
                <a:cubicBezTo>
                  <a:pt x="337" y="349"/>
                  <a:pt x="349" y="336"/>
                  <a:pt x="349" y="322"/>
                </a:cubicBezTo>
                <a:cubicBezTo>
                  <a:pt x="349" y="307"/>
                  <a:pt x="337" y="296"/>
                  <a:pt x="322" y="296"/>
                </a:cubicBezTo>
                <a:moveTo>
                  <a:pt x="215" y="707"/>
                </a:moveTo>
                <a:lnTo>
                  <a:pt x="215" y="684"/>
                </a:lnTo>
                <a:cubicBezTo>
                  <a:pt x="176" y="673"/>
                  <a:pt x="140" y="655"/>
                  <a:pt x="108" y="633"/>
                </a:cubicBezTo>
                <a:lnTo>
                  <a:pt x="108" y="889"/>
                </a:lnTo>
                <a:cubicBezTo>
                  <a:pt x="108" y="904"/>
                  <a:pt x="120" y="916"/>
                  <a:pt x="134" y="916"/>
                </a:cubicBezTo>
                <a:lnTo>
                  <a:pt x="510" y="916"/>
                </a:lnTo>
                <a:cubicBezTo>
                  <a:pt x="524" y="916"/>
                  <a:pt x="536" y="904"/>
                  <a:pt x="536" y="889"/>
                </a:cubicBezTo>
                <a:lnTo>
                  <a:pt x="536" y="846"/>
                </a:lnTo>
                <a:lnTo>
                  <a:pt x="307" y="813"/>
                </a:lnTo>
                <a:cubicBezTo>
                  <a:pt x="254" y="805"/>
                  <a:pt x="215" y="760"/>
                  <a:pt x="215" y="707"/>
                </a:cubicBezTo>
                <a:moveTo>
                  <a:pt x="467" y="269"/>
                </a:moveTo>
                <a:lnTo>
                  <a:pt x="498" y="251"/>
                </a:lnTo>
                <a:lnTo>
                  <a:pt x="471" y="205"/>
                </a:lnTo>
                <a:lnTo>
                  <a:pt x="439" y="223"/>
                </a:lnTo>
                <a:cubicBezTo>
                  <a:pt x="430" y="229"/>
                  <a:pt x="417" y="228"/>
                  <a:pt x="409" y="220"/>
                </a:cubicBezTo>
                <a:cubicBezTo>
                  <a:pt x="396" y="210"/>
                  <a:pt x="382" y="201"/>
                  <a:pt x="367" y="196"/>
                </a:cubicBezTo>
                <a:cubicBezTo>
                  <a:pt x="356" y="192"/>
                  <a:pt x="349" y="182"/>
                  <a:pt x="349" y="171"/>
                </a:cubicBezTo>
                <a:lnTo>
                  <a:pt x="349" y="134"/>
                </a:lnTo>
                <a:lnTo>
                  <a:pt x="295" y="134"/>
                </a:lnTo>
                <a:lnTo>
                  <a:pt x="295" y="171"/>
                </a:lnTo>
                <a:cubicBezTo>
                  <a:pt x="295" y="182"/>
                  <a:pt x="288" y="192"/>
                  <a:pt x="277" y="196"/>
                </a:cubicBezTo>
                <a:cubicBezTo>
                  <a:pt x="262" y="201"/>
                  <a:pt x="248" y="210"/>
                  <a:pt x="236" y="220"/>
                </a:cubicBezTo>
                <a:cubicBezTo>
                  <a:pt x="227" y="228"/>
                  <a:pt x="215" y="229"/>
                  <a:pt x="205" y="223"/>
                </a:cubicBezTo>
                <a:lnTo>
                  <a:pt x="173" y="205"/>
                </a:lnTo>
                <a:lnTo>
                  <a:pt x="146" y="251"/>
                </a:lnTo>
                <a:lnTo>
                  <a:pt x="178" y="269"/>
                </a:lnTo>
                <a:cubicBezTo>
                  <a:pt x="187" y="275"/>
                  <a:pt x="193" y="286"/>
                  <a:pt x="191" y="297"/>
                </a:cubicBezTo>
                <a:cubicBezTo>
                  <a:pt x="189" y="305"/>
                  <a:pt x="188" y="313"/>
                  <a:pt x="188" y="322"/>
                </a:cubicBezTo>
                <a:cubicBezTo>
                  <a:pt x="188" y="330"/>
                  <a:pt x="189" y="338"/>
                  <a:pt x="191" y="346"/>
                </a:cubicBezTo>
                <a:cubicBezTo>
                  <a:pt x="193" y="357"/>
                  <a:pt x="187" y="369"/>
                  <a:pt x="178" y="374"/>
                </a:cubicBezTo>
                <a:lnTo>
                  <a:pt x="146" y="392"/>
                </a:lnTo>
                <a:lnTo>
                  <a:pt x="173" y="439"/>
                </a:lnTo>
                <a:lnTo>
                  <a:pt x="205" y="420"/>
                </a:lnTo>
                <a:cubicBezTo>
                  <a:pt x="215" y="415"/>
                  <a:pt x="227" y="416"/>
                  <a:pt x="236" y="423"/>
                </a:cubicBezTo>
                <a:cubicBezTo>
                  <a:pt x="248" y="434"/>
                  <a:pt x="262" y="442"/>
                  <a:pt x="277" y="447"/>
                </a:cubicBezTo>
                <a:cubicBezTo>
                  <a:pt x="288" y="451"/>
                  <a:pt x="295" y="461"/>
                  <a:pt x="295" y="473"/>
                </a:cubicBezTo>
                <a:lnTo>
                  <a:pt x="295" y="509"/>
                </a:lnTo>
                <a:lnTo>
                  <a:pt x="349" y="509"/>
                </a:lnTo>
                <a:lnTo>
                  <a:pt x="349" y="473"/>
                </a:lnTo>
                <a:cubicBezTo>
                  <a:pt x="349" y="461"/>
                  <a:pt x="356" y="451"/>
                  <a:pt x="367" y="447"/>
                </a:cubicBezTo>
                <a:cubicBezTo>
                  <a:pt x="382" y="442"/>
                  <a:pt x="396" y="434"/>
                  <a:pt x="408" y="423"/>
                </a:cubicBezTo>
                <a:cubicBezTo>
                  <a:pt x="417" y="416"/>
                  <a:pt x="429" y="415"/>
                  <a:pt x="439" y="420"/>
                </a:cubicBezTo>
                <a:lnTo>
                  <a:pt x="471" y="439"/>
                </a:lnTo>
                <a:lnTo>
                  <a:pt x="498" y="392"/>
                </a:lnTo>
                <a:lnTo>
                  <a:pt x="466" y="374"/>
                </a:lnTo>
                <a:cubicBezTo>
                  <a:pt x="457" y="368"/>
                  <a:pt x="451" y="357"/>
                  <a:pt x="453" y="346"/>
                </a:cubicBezTo>
                <a:cubicBezTo>
                  <a:pt x="455" y="338"/>
                  <a:pt x="456" y="330"/>
                  <a:pt x="456" y="322"/>
                </a:cubicBezTo>
                <a:cubicBezTo>
                  <a:pt x="456" y="313"/>
                  <a:pt x="455" y="305"/>
                  <a:pt x="453" y="297"/>
                </a:cubicBezTo>
                <a:cubicBezTo>
                  <a:pt x="451" y="286"/>
                  <a:pt x="457" y="275"/>
                  <a:pt x="467" y="269"/>
                </a:cubicBezTo>
                <a:moveTo>
                  <a:pt x="322" y="403"/>
                </a:moveTo>
                <a:cubicBezTo>
                  <a:pt x="278" y="403"/>
                  <a:pt x="242" y="367"/>
                  <a:pt x="242" y="322"/>
                </a:cubicBezTo>
                <a:cubicBezTo>
                  <a:pt x="242" y="278"/>
                  <a:pt x="278" y="242"/>
                  <a:pt x="322" y="242"/>
                </a:cubicBezTo>
                <a:cubicBezTo>
                  <a:pt x="366" y="242"/>
                  <a:pt x="402" y="277"/>
                  <a:pt x="402" y="322"/>
                </a:cubicBezTo>
                <a:cubicBezTo>
                  <a:pt x="402" y="366"/>
                  <a:pt x="366" y="403"/>
                  <a:pt x="322" y="403"/>
                </a:cubicBezTo>
                <a:moveTo>
                  <a:pt x="322" y="0"/>
                </a:moveTo>
                <a:cubicBezTo>
                  <a:pt x="145" y="0"/>
                  <a:pt x="0" y="145"/>
                  <a:pt x="0" y="322"/>
                </a:cubicBezTo>
                <a:cubicBezTo>
                  <a:pt x="0" y="472"/>
                  <a:pt x="102" y="603"/>
                  <a:pt x="248" y="637"/>
                </a:cubicBezTo>
                <a:lnTo>
                  <a:pt x="268" y="642"/>
                </a:lnTo>
                <a:lnTo>
                  <a:pt x="268" y="707"/>
                </a:lnTo>
                <a:cubicBezTo>
                  <a:pt x="268" y="733"/>
                  <a:pt x="288" y="756"/>
                  <a:pt x="314" y="760"/>
                </a:cubicBezTo>
                <a:lnTo>
                  <a:pt x="582" y="798"/>
                </a:lnTo>
                <a:cubicBezTo>
                  <a:pt x="617" y="802"/>
                  <a:pt x="644" y="776"/>
                  <a:pt x="644" y="745"/>
                </a:cubicBezTo>
                <a:lnTo>
                  <a:pt x="644" y="322"/>
                </a:lnTo>
                <a:cubicBezTo>
                  <a:pt x="644" y="145"/>
                  <a:pt x="499" y="0"/>
                  <a:pt x="322" y="0"/>
                </a:cubicBezTo>
                <a:moveTo>
                  <a:pt x="548" y="284"/>
                </a:moveTo>
                <a:lnTo>
                  <a:pt x="509" y="307"/>
                </a:lnTo>
                <a:cubicBezTo>
                  <a:pt x="510" y="311"/>
                  <a:pt x="510" y="316"/>
                  <a:pt x="510" y="322"/>
                </a:cubicBezTo>
                <a:cubicBezTo>
                  <a:pt x="510" y="327"/>
                  <a:pt x="509" y="332"/>
                  <a:pt x="509" y="337"/>
                </a:cubicBezTo>
                <a:lnTo>
                  <a:pt x="548" y="359"/>
                </a:lnTo>
                <a:cubicBezTo>
                  <a:pt x="561" y="367"/>
                  <a:pt x="565" y="383"/>
                  <a:pt x="558" y="396"/>
                </a:cubicBezTo>
                <a:lnTo>
                  <a:pt x="504" y="489"/>
                </a:lnTo>
                <a:cubicBezTo>
                  <a:pt x="497" y="502"/>
                  <a:pt x="480" y="506"/>
                  <a:pt x="468" y="499"/>
                </a:cubicBezTo>
                <a:lnTo>
                  <a:pt x="428" y="476"/>
                </a:lnTo>
                <a:cubicBezTo>
                  <a:pt x="420" y="481"/>
                  <a:pt x="411" y="486"/>
                  <a:pt x="402" y="490"/>
                </a:cubicBezTo>
                <a:lnTo>
                  <a:pt x="402" y="536"/>
                </a:lnTo>
                <a:cubicBezTo>
                  <a:pt x="402" y="551"/>
                  <a:pt x="390" y="563"/>
                  <a:pt x="376" y="563"/>
                </a:cubicBezTo>
                <a:lnTo>
                  <a:pt x="268" y="563"/>
                </a:lnTo>
                <a:cubicBezTo>
                  <a:pt x="254" y="563"/>
                  <a:pt x="242" y="551"/>
                  <a:pt x="242" y="536"/>
                </a:cubicBezTo>
                <a:lnTo>
                  <a:pt x="242" y="490"/>
                </a:lnTo>
                <a:cubicBezTo>
                  <a:pt x="233" y="486"/>
                  <a:pt x="224" y="481"/>
                  <a:pt x="216" y="476"/>
                </a:cubicBezTo>
                <a:lnTo>
                  <a:pt x="177" y="498"/>
                </a:lnTo>
                <a:cubicBezTo>
                  <a:pt x="170" y="502"/>
                  <a:pt x="163" y="503"/>
                  <a:pt x="156" y="501"/>
                </a:cubicBezTo>
                <a:cubicBezTo>
                  <a:pt x="149" y="499"/>
                  <a:pt x="143" y="495"/>
                  <a:pt x="140" y="489"/>
                </a:cubicBezTo>
                <a:lnTo>
                  <a:pt x="86" y="396"/>
                </a:lnTo>
                <a:cubicBezTo>
                  <a:pt x="79" y="383"/>
                  <a:pt x="83" y="366"/>
                  <a:pt x="96" y="359"/>
                </a:cubicBezTo>
                <a:lnTo>
                  <a:pt x="135" y="337"/>
                </a:lnTo>
                <a:cubicBezTo>
                  <a:pt x="135" y="332"/>
                  <a:pt x="134" y="326"/>
                  <a:pt x="134" y="321"/>
                </a:cubicBezTo>
                <a:cubicBezTo>
                  <a:pt x="134" y="315"/>
                  <a:pt x="135" y="311"/>
                  <a:pt x="135" y="306"/>
                </a:cubicBezTo>
                <a:lnTo>
                  <a:pt x="96" y="284"/>
                </a:lnTo>
                <a:cubicBezTo>
                  <a:pt x="83" y="277"/>
                  <a:pt x="79" y="260"/>
                  <a:pt x="86" y="247"/>
                </a:cubicBezTo>
                <a:lnTo>
                  <a:pt x="140" y="154"/>
                </a:lnTo>
                <a:cubicBezTo>
                  <a:pt x="143" y="148"/>
                  <a:pt x="149" y="144"/>
                  <a:pt x="156" y="142"/>
                </a:cubicBezTo>
                <a:cubicBezTo>
                  <a:pt x="163" y="140"/>
                  <a:pt x="170" y="141"/>
                  <a:pt x="177" y="145"/>
                </a:cubicBezTo>
                <a:lnTo>
                  <a:pt x="216" y="167"/>
                </a:lnTo>
                <a:cubicBezTo>
                  <a:pt x="224" y="162"/>
                  <a:pt x="233" y="157"/>
                  <a:pt x="242" y="153"/>
                </a:cubicBezTo>
                <a:lnTo>
                  <a:pt x="242" y="107"/>
                </a:lnTo>
                <a:cubicBezTo>
                  <a:pt x="242" y="92"/>
                  <a:pt x="254" y="80"/>
                  <a:pt x="268" y="80"/>
                </a:cubicBezTo>
                <a:lnTo>
                  <a:pt x="376" y="80"/>
                </a:lnTo>
                <a:cubicBezTo>
                  <a:pt x="390" y="80"/>
                  <a:pt x="402" y="92"/>
                  <a:pt x="402" y="107"/>
                </a:cubicBezTo>
                <a:lnTo>
                  <a:pt x="402" y="153"/>
                </a:lnTo>
                <a:cubicBezTo>
                  <a:pt x="411" y="157"/>
                  <a:pt x="420" y="162"/>
                  <a:pt x="428" y="167"/>
                </a:cubicBezTo>
                <a:lnTo>
                  <a:pt x="468" y="145"/>
                </a:lnTo>
                <a:cubicBezTo>
                  <a:pt x="474" y="141"/>
                  <a:pt x="481" y="140"/>
                  <a:pt x="488" y="142"/>
                </a:cubicBezTo>
                <a:cubicBezTo>
                  <a:pt x="495" y="144"/>
                  <a:pt x="501" y="148"/>
                  <a:pt x="504" y="154"/>
                </a:cubicBezTo>
                <a:lnTo>
                  <a:pt x="558" y="247"/>
                </a:lnTo>
                <a:cubicBezTo>
                  <a:pt x="565" y="260"/>
                  <a:pt x="561" y="277"/>
                  <a:pt x="548" y="284"/>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832" name="Google Shape;832;p68"/>
          <p:cNvSpPr/>
          <p:nvPr/>
        </p:nvSpPr>
        <p:spPr>
          <a:xfrm>
            <a:off x="826670" y="1325783"/>
            <a:ext cx="247497" cy="281972"/>
          </a:xfrm>
          <a:custGeom>
            <a:avLst/>
            <a:gdLst/>
            <a:ahLst/>
            <a:cxnLst/>
            <a:rect l="l" t="t" r="r" b="b"/>
            <a:pathLst>
              <a:path w="804" h="916" extrusionOk="0">
                <a:moveTo>
                  <a:pt x="777" y="107"/>
                </a:moveTo>
                <a:lnTo>
                  <a:pt x="670" y="107"/>
                </a:lnTo>
                <a:cubicBezTo>
                  <a:pt x="655" y="107"/>
                  <a:pt x="643" y="119"/>
                  <a:pt x="643" y="134"/>
                </a:cubicBezTo>
                <a:lnTo>
                  <a:pt x="643" y="241"/>
                </a:lnTo>
                <a:cubicBezTo>
                  <a:pt x="643" y="256"/>
                  <a:pt x="655" y="268"/>
                  <a:pt x="670" y="268"/>
                </a:cubicBezTo>
                <a:lnTo>
                  <a:pt x="777" y="268"/>
                </a:lnTo>
                <a:cubicBezTo>
                  <a:pt x="792" y="268"/>
                  <a:pt x="804" y="256"/>
                  <a:pt x="804" y="241"/>
                </a:cubicBezTo>
                <a:lnTo>
                  <a:pt x="804" y="134"/>
                </a:lnTo>
                <a:cubicBezTo>
                  <a:pt x="804" y="119"/>
                  <a:pt x="792" y="107"/>
                  <a:pt x="777" y="107"/>
                </a:cubicBezTo>
                <a:moveTo>
                  <a:pt x="348" y="429"/>
                </a:moveTo>
                <a:lnTo>
                  <a:pt x="509" y="429"/>
                </a:lnTo>
                <a:cubicBezTo>
                  <a:pt x="524" y="429"/>
                  <a:pt x="536" y="417"/>
                  <a:pt x="536" y="402"/>
                </a:cubicBezTo>
                <a:lnTo>
                  <a:pt x="536" y="241"/>
                </a:lnTo>
                <a:cubicBezTo>
                  <a:pt x="536" y="226"/>
                  <a:pt x="524" y="215"/>
                  <a:pt x="509" y="215"/>
                </a:cubicBezTo>
                <a:lnTo>
                  <a:pt x="348" y="215"/>
                </a:lnTo>
                <a:cubicBezTo>
                  <a:pt x="333" y="215"/>
                  <a:pt x="322" y="227"/>
                  <a:pt x="322" y="241"/>
                </a:cubicBezTo>
                <a:lnTo>
                  <a:pt x="322" y="402"/>
                </a:lnTo>
                <a:cubicBezTo>
                  <a:pt x="322" y="417"/>
                  <a:pt x="334" y="429"/>
                  <a:pt x="348" y="429"/>
                </a:cubicBezTo>
                <a:moveTo>
                  <a:pt x="348" y="161"/>
                </a:moveTo>
                <a:lnTo>
                  <a:pt x="563" y="161"/>
                </a:lnTo>
                <a:cubicBezTo>
                  <a:pt x="578" y="161"/>
                  <a:pt x="590" y="149"/>
                  <a:pt x="590" y="134"/>
                </a:cubicBezTo>
                <a:lnTo>
                  <a:pt x="590" y="27"/>
                </a:lnTo>
                <a:cubicBezTo>
                  <a:pt x="590" y="12"/>
                  <a:pt x="578" y="0"/>
                  <a:pt x="563" y="0"/>
                </a:cubicBezTo>
                <a:lnTo>
                  <a:pt x="348" y="0"/>
                </a:lnTo>
                <a:cubicBezTo>
                  <a:pt x="333" y="0"/>
                  <a:pt x="322" y="12"/>
                  <a:pt x="322" y="27"/>
                </a:cubicBezTo>
                <a:lnTo>
                  <a:pt x="322" y="134"/>
                </a:lnTo>
                <a:cubicBezTo>
                  <a:pt x="322" y="149"/>
                  <a:pt x="334" y="161"/>
                  <a:pt x="348" y="161"/>
                </a:cubicBezTo>
                <a:moveTo>
                  <a:pt x="241" y="268"/>
                </a:moveTo>
                <a:lnTo>
                  <a:pt x="134" y="268"/>
                </a:lnTo>
                <a:cubicBezTo>
                  <a:pt x="119" y="268"/>
                  <a:pt x="107" y="280"/>
                  <a:pt x="107" y="295"/>
                </a:cubicBezTo>
                <a:lnTo>
                  <a:pt x="107" y="402"/>
                </a:lnTo>
                <a:cubicBezTo>
                  <a:pt x="107" y="417"/>
                  <a:pt x="119" y="429"/>
                  <a:pt x="134" y="429"/>
                </a:cubicBezTo>
                <a:lnTo>
                  <a:pt x="241" y="429"/>
                </a:lnTo>
                <a:cubicBezTo>
                  <a:pt x="256" y="429"/>
                  <a:pt x="268" y="417"/>
                  <a:pt x="268" y="402"/>
                </a:cubicBezTo>
                <a:lnTo>
                  <a:pt x="268" y="295"/>
                </a:lnTo>
                <a:cubicBezTo>
                  <a:pt x="268" y="280"/>
                  <a:pt x="256" y="268"/>
                  <a:pt x="241" y="268"/>
                </a:cubicBezTo>
                <a:moveTo>
                  <a:pt x="590" y="402"/>
                </a:moveTo>
                <a:cubicBezTo>
                  <a:pt x="590" y="417"/>
                  <a:pt x="602" y="429"/>
                  <a:pt x="616" y="429"/>
                </a:cubicBezTo>
                <a:cubicBezTo>
                  <a:pt x="631" y="429"/>
                  <a:pt x="643" y="417"/>
                  <a:pt x="643" y="402"/>
                </a:cubicBezTo>
                <a:lnTo>
                  <a:pt x="643" y="349"/>
                </a:lnTo>
                <a:cubicBezTo>
                  <a:pt x="643" y="334"/>
                  <a:pt x="631" y="322"/>
                  <a:pt x="616" y="322"/>
                </a:cubicBezTo>
                <a:cubicBezTo>
                  <a:pt x="602" y="322"/>
                  <a:pt x="590" y="334"/>
                  <a:pt x="590" y="349"/>
                </a:cubicBezTo>
                <a:lnTo>
                  <a:pt x="590" y="402"/>
                </a:lnTo>
                <a:moveTo>
                  <a:pt x="241" y="214"/>
                </a:moveTo>
                <a:cubicBezTo>
                  <a:pt x="256" y="214"/>
                  <a:pt x="268" y="202"/>
                  <a:pt x="268" y="188"/>
                </a:cubicBezTo>
                <a:lnTo>
                  <a:pt x="268" y="134"/>
                </a:lnTo>
                <a:cubicBezTo>
                  <a:pt x="268" y="119"/>
                  <a:pt x="256" y="107"/>
                  <a:pt x="241" y="107"/>
                </a:cubicBezTo>
                <a:cubicBezTo>
                  <a:pt x="226" y="107"/>
                  <a:pt x="214" y="119"/>
                  <a:pt x="214" y="134"/>
                </a:cubicBezTo>
                <a:lnTo>
                  <a:pt x="214" y="188"/>
                </a:lnTo>
                <a:cubicBezTo>
                  <a:pt x="214" y="202"/>
                  <a:pt x="226" y="214"/>
                  <a:pt x="241" y="214"/>
                </a:cubicBezTo>
                <a:moveTo>
                  <a:pt x="671" y="483"/>
                </a:moveTo>
                <a:lnTo>
                  <a:pt x="133" y="483"/>
                </a:lnTo>
                <a:cubicBezTo>
                  <a:pt x="121" y="483"/>
                  <a:pt x="111" y="489"/>
                  <a:pt x="107" y="500"/>
                </a:cubicBezTo>
                <a:cubicBezTo>
                  <a:pt x="103" y="510"/>
                  <a:pt x="106" y="522"/>
                  <a:pt x="115" y="530"/>
                </a:cubicBezTo>
                <a:lnTo>
                  <a:pt x="276" y="675"/>
                </a:lnTo>
                <a:lnTo>
                  <a:pt x="528" y="675"/>
                </a:lnTo>
                <a:lnTo>
                  <a:pt x="689" y="530"/>
                </a:lnTo>
                <a:cubicBezTo>
                  <a:pt x="698" y="522"/>
                  <a:pt x="701" y="510"/>
                  <a:pt x="697" y="500"/>
                </a:cubicBezTo>
                <a:cubicBezTo>
                  <a:pt x="693" y="490"/>
                  <a:pt x="683" y="483"/>
                  <a:pt x="671" y="483"/>
                </a:cubicBezTo>
                <a:moveTo>
                  <a:pt x="27" y="214"/>
                </a:moveTo>
                <a:lnTo>
                  <a:pt x="134" y="214"/>
                </a:lnTo>
                <a:cubicBezTo>
                  <a:pt x="149" y="214"/>
                  <a:pt x="161" y="202"/>
                  <a:pt x="161" y="188"/>
                </a:cubicBezTo>
                <a:lnTo>
                  <a:pt x="161" y="27"/>
                </a:lnTo>
                <a:cubicBezTo>
                  <a:pt x="161" y="12"/>
                  <a:pt x="149" y="0"/>
                  <a:pt x="134" y="0"/>
                </a:cubicBezTo>
                <a:lnTo>
                  <a:pt x="27" y="0"/>
                </a:lnTo>
                <a:cubicBezTo>
                  <a:pt x="12" y="0"/>
                  <a:pt x="0" y="12"/>
                  <a:pt x="0" y="27"/>
                </a:cubicBezTo>
                <a:lnTo>
                  <a:pt x="0" y="188"/>
                </a:lnTo>
                <a:cubicBezTo>
                  <a:pt x="0" y="202"/>
                  <a:pt x="12" y="214"/>
                  <a:pt x="27" y="214"/>
                </a:cubicBezTo>
                <a:moveTo>
                  <a:pt x="724" y="322"/>
                </a:moveTo>
                <a:cubicBezTo>
                  <a:pt x="709" y="322"/>
                  <a:pt x="697" y="333"/>
                  <a:pt x="697" y="348"/>
                </a:cubicBezTo>
                <a:cubicBezTo>
                  <a:pt x="697" y="362"/>
                  <a:pt x="710" y="375"/>
                  <a:pt x="724" y="375"/>
                </a:cubicBezTo>
                <a:cubicBezTo>
                  <a:pt x="739" y="375"/>
                  <a:pt x="750" y="362"/>
                  <a:pt x="750" y="348"/>
                </a:cubicBezTo>
                <a:cubicBezTo>
                  <a:pt x="750" y="333"/>
                  <a:pt x="738" y="322"/>
                  <a:pt x="724" y="322"/>
                </a:cubicBezTo>
                <a:moveTo>
                  <a:pt x="27" y="268"/>
                </a:moveTo>
                <a:cubicBezTo>
                  <a:pt x="12" y="268"/>
                  <a:pt x="0" y="280"/>
                  <a:pt x="0" y="295"/>
                </a:cubicBezTo>
                <a:cubicBezTo>
                  <a:pt x="0" y="310"/>
                  <a:pt x="13" y="322"/>
                  <a:pt x="27" y="322"/>
                </a:cubicBezTo>
                <a:cubicBezTo>
                  <a:pt x="42" y="322"/>
                  <a:pt x="53" y="310"/>
                  <a:pt x="53" y="295"/>
                </a:cubicBezTo>
                <a:cubicBezTo>
                  <a:pt x="53" y="280"/>
                  <a:pt x="41" y="268"/>
                  <a:pt x="27" y="268"/>
                </a:cubicBezTo>
                <a:moveTo>
                  <a:pt x="322" y="889"/>
                </a:moveTo>
                <a:cubicBezTo>
                  <a:pt x="322" y="898"/>
                  <a:pt x="326" y="907"/>
                  <a:pt x="334" y="912"/>
                </a:cubicBezTo>
                <a:cubicBezTo>
                  <a:pt x="339" y="915"/>
                  <a:pt x="343" y="916"/>
                  <a:pt x="348" y="916"/>
                </a:cubicBezTo>
                <a:cubicBezTo>
                  <a:pt x="352" y="916"/>
                  <a:pt x="356" y="915"/>
                  <a:pt x="360" y="913"/>
                </a:cubicBezTo>
                <a:lnTo>
                  <a:pt x="468" y="860"/>
                </a:lnTo>
                <a:cubicBezTo>
                  <a:pt x="477" y="855"/>
                  <a:pt x="482" y="846"/>
                  <a:pt x="482" y="836"/>
                </a:cubicBezTo>
                <a:lnTo>
                  <a:pt x="482" y="728"/>
                </a:lnTo>
                <a:lnTo>
                  <a:pt x="322" y="728"/>
                </a:lnTo>
                <a:lnTo>
                  <a:pt x="322" y="889"/>
                </a:ln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2" name="Google Shape;825;p68">
            <a:extLst>
              <a:ext uri="{FF2B5EF4-FFF2-40B4-BE49-F238E27FC236}">
                <a16:creationId xmlns:a16="http://schemas.microsoft.com/office/drawing/2014/main" id="{3AD0EDF8-080C-5AAE-FD9F-F7C5B1AFAD18}"/>
              </a:ext>
            </a:extLst>
          </p:cNvPr>
          <p:cNvSpPr txBox="1">
            <a:spLocks/>
          </p:cNvSpPr>
          <p:nvPr/>
        </p:nvSpPr>
        <p:spPr>
          <a:xfrm>
            <a:off x="6283879" y="3656780"/>
            <a:ext cx="2354430" cy="5727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1pPr>
            <a:lvl2pPr marL="914400" marR="0" lvl="1"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2pPr>
            <a:lvl3pPr marL="1371600" marR="0" lvl="2"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3pPr>
            <a:lvl4pPr marL="1828800" marR="0" lvl="3"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4pPr>
            <a:lvl5pPr marL="2286000" marR="0" lvl="4"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5pPr>
            <a:lvl6pPr marL="2743200" marR="0" lvl="5"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6pPr>
            <a:lvl7pPr marL="3200400" marR="0" lvl="6"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7pPr>
            <a:lvl8pPr marL="3657600" marR="0" lvl="7"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8pPr>
            <a:lvl9pPr marL="4114800" marR="0" lvl="8"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9pPr>
          </a:lstStyle>
          <a:p>
            <a:pPr marL="0" indent="0"/>
            <a:r>
              <a:rPr lang="it-IT" sz="1200" dirty="0"/>
              <a:t>L’efficacia del discorso ed i suoi possibili effetti sul pubblico</a:t>
            </a:r>
          </a:p>
        </p:txBody>
      </p:sp>
      <p:sp>
        <p:nvSpPr>
          <p:cNvPr id="3" name="Google Shape;827;p68">
            <a:extLst>
              <a:ext uri="{FF2B5EF4-FFF2-40B4-BE49-F238E27FC236}">
                <a16:creationId xmlns:a16="http://schemas.microsoft.com/office/drawing/2014/main" id="{75D30906-4042-90ED-46AC-B7AD6ACA47CF}"/>
              </a:ext>
            </a:extLst>
          </p:cNvPr>
          <p:cNvSpPr txBox="1">
            <a:spLocks/>
          </p:cNvSpPr>
          <p:nvPr/>
        </p:nvSpPr>
        <p:spPr>
          <a:xfrm>
            <a:off x="6283881" y="3206517"/>
            <a:ext cx="2148900" cy="411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2400"/>
              <a:buFont typeface="IBM Plex Mono"/>
              <a:buNone/>
              <a:defRPr sz="1800" b="1" i="0" u="none" strike="noStrike" cap="none">
                <a:solidFill>
                  <a:schemeClr val="dk1"/>
                </a:solidFill>
                <a:latin typeface="IBM Plex Mono"/>
                <a:ea typeface="IBM Plex Mono"/>
                <a:cs typeface="IBM Plex Mono"/>
                <a:sym typeface="IBM Plex Mono"/>
              </a:defRPr>
            </a:lvl1pPr>
            <a:lvl2pPr marL="914400" marR="0" lvl="1"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2pPr>
            <a:lvl3pPr marL="1371600" marR="0" lvl="2"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3pPr>
            <a:lvl4pPr marL="1828800" marR="0" lvl="3"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4pPr>
            <a:lvl5pPr marL="2286000" marR="0" lvl="4"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5pPr>
            <a:lvl6pPr marL="2743200" marR="0" lvl="5"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6pPr>
            <a:lvl7pPr marL="3200400" marR="0" lvl="6"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7pPr>
            <a:lvl8pPr marL="3657600" marR="0" lvl="7"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8pPr>
            <a:lvl9pPr marL="4114800" marR="0" lvl="8" indent="-317500" algn="ctr" rtl="0">
              <a:lnSpc>
                <a:spcPct val="100000"/>
              </a:lnSpc>
              <a:spcBef>
                <a:spcPts val="0"/>
              </a:spcBef>
              <a:spcAft>
                <a:spcPts val="0"/>
              </a:spcAft>
              <a:buClr>
                <a:schemeClr val="dk1"/>
              </a:buClr>
              <a:buSzPts val="2400"/>
              <a:buFont typeface="IBM Plex Mono"/>
              <a:buNone/>
              <a:defRPr sz="2400" b="1" i="0" u="none" strike="noStrike" cap="none">
                <a:solidFill>
                  <a:schemeClr val="dk1"/>
                </a:solidFill>
                <a:latin typeface="IBM Plex Mono"/>
                <a:ea typeface="IBM Plex Mono"/>
                <a:cs typeface="IBM Plex Mono"/>
                <a:sym typeface="IBM Plex Mono"/>
              </a:defRPr>
            </a:lvl9pPr>
          </a:lstStyle>
          <a:p>
            <a:pPr marL="0" indent="0"/>
            <a:r>
              <a:rPr lang="en-US" sz="1200" dirty="0"/>
              <a:t>Conclusion</a:t>
            </a:r>
          </a:p>
        </p:txBody>
      </p:sp>
      <p:sp>
        <p:nvSpPr>
          <p:cNvPr id="6" name="Google Shape;522;p50">
            <a:extLst>
              <a:ext uri="{FF2B5EF4-FFF2-40B4-BE49-F238E27FC236}">
                <a16:creationId xmlns:a16="http://schemas.microsoft.com/office/drawing/2014/main" id="{64140B9C-FD0C-6B71-AE7D-7E482AB55934}"/>
              </a:ext>
            </a:extLst>
          </p:cNvPr>
          <p:cNvSpPr/>
          <p:nvPr/>
        </p:nvSpPr>
        <p:spPr>
          <a:xfrm>
            <a:off x="6375654" y="2949350"/>
            <a:ext cx="281359" cy="281972"/>
          </a:xfrm>
          <a:custGeom>
            <a:avLst/>
            <a:gdLst/>
            <a:ahLst/>
            <a:cxnLst/>
            <a:rect l="l" t="t" r="r" b="b"/>
            <a:pathLst>
              <a:path w="914" h="916" extrusionOk="0">
                <a:moveTo>
                  <a:pt x="347" y="516"/>
                </a:moveTo>
                <a:cubicBezTo>
                  <a:pt x="349" y="512"/>
                  <a:pt x="350" y="508"/>
                  <a:pt x="352" y="504"/>
                </a:cubicBezTo>
                <a:lnTo>
                  <a:pt x="344" y="491"/>
                </a:lnTo>
                <a:cubicBezTo>
                  <a:pt x="327" y="462"/>
                  <a:pt x="331" y="426"/>
                  <a:pt x="353" y="401"/>
                </a:cubicBezTo>
                <a:cubicBezTo>
                  <a:pt x="347" y="404"/>
                  <a:pt x="341" y="408"/>
                  <a:pt x="335" y="410"/>
                </a:cubicBezTo>
                <a:cubicBezTo>
                  <a:pt x="318" y="417"/>
                  <a:pt x="301" y="421"/>
                  <a:pt x="284" y="421"/>
                </a:cubicBezTo>
                <a:cubicBezTo>
                  <a:pt x="231" y="421"/>
                  <a:pt x="181" y="389"/>
                  <a:pt x="160" y="338"/>
                </a:cubicBezTo>
                <a:cubicBezTo>
                  <a:pt x="146" y="305"/>
                  <a:pt x="146" y="268"/>
                  <a:pt x="160" y="235"/>
                </a:cubicBezTo>
                <a:cubicBezTo>
                  <a:pt x="173" y="202"/>
                  <a:pt x="199" y="176"/>
                  <a:pt x="232" y="163"/>
                </a:cubicBezTo>
                <a:cubicBezTo>
                  <a:pt x="265" y="149"/>
                  <a:pt x="302" y="149"/>
                  <a:pt x="335" y="163"/>
                </a:cubicBezTo>
                <a:cubicBezTo>
                  <a:pt x="368" y="176"/>
                  <a:pt x="394" y="202"/>
                  <a:pt x="407" y="235"/>
                </a:cubicBezTo>
                <a:cubicBezTo>
                  <a:pt x="421" y="268"/>
                  <a:pt x="421" y="305"/>
                  <a:pt x="407" y="338"/>
                </a:cubicBezTo>
                <a:cubicBezTo>
                  <a:pt x="405" y="344"/>
                  <a:pt x="401" y="350"/>
                  <a:pt x="398" y="356"/>
                </a:cubicBezTo>
                <a:cubicBezTo>
                  <a:pt x="412" y="343"/>
                  <a:pt x="430" y="336"/>
                  <a:pt x="448" y="336"/>
                </a:cubicBezTo>
                <a:cubicBezTo>
                  <a:pt x="463" y="336"/>
                  <a:pt x="476" y="340"/>
                  <a:pt x="488" y="347"/>
                </a:cubicBezTo>
                <a:lnTo>
                  <a:pt x="501" y="355"/>
                </a:lnTo>
                <a:cubicBezTo>
                  <a:pt x="505" y="353"/>
                  <a:pt x="509" y="351"/>
                  <a:pt x="513" y="350"/>
                </a:cubicBezTo>
                <a:lnTo>
                  <a:pt x="517" y="335"/>
                </a:lnTo>
                <a:cubicBezTo>
                  <a:pt x="518" y="330"/>
                  <a:pt x="521" y="326"/>
                  <a:pt x="523" y="321"/>
                </a:cubicBezTo>
                <a:lnTo>
                  <a:pt x="520" y="319"/>
                </a:lnTo>
                <a:cubicBezTo>
                  <a:pt x="523" y="297"/>
                  <a:pt x="523" y="276"/>
                  <a:pt x="520" y="255"/>
                </a:cubicBezTo>
                <a:lnTo>
                  <a:pt x="556" y="228"/>
                </a:lnTo>
                <a:cubicBezTo>
                  <a:pt x="565" y="221"/>
                  <a:pt x="568" y="210"/>
                  <a:pt x="564" y="200"/>
                </a:cubicBezTo>
                <a:lnTo>
                  <a:pt x="543" y="150"/>
                </a:lnTo>
                <a:cubicBezTo>
                  <a:pt x="539" y="140"/>
                  <a:pt x="529" y="134"/>
                  <a:pt x="518" y="136"/>
                </a:cubicBezTo>
                <a:lnTo>
                  <a:pt x="473" y="142"/>
                </a:lnTo>
                <a:cubicBezTo>
                  <a:pt x="460" y="125"/>
                  <a:pt x="445" y="110"/>
                  <a:pt x="428" y="97"/>
                </a:cubicBezTo>
                <a:lnTo>
                  <a:pt x="435" y="48"/>
                </a:lnTo>
                <a:cubicBezTo>
                  <a:pt x="436" y="37"/>
                  <a:pt x="430" y="27"/>
                  <a:pt x="420" y="23"/>
                </a:cubicBezTo>
                <a:lnTo>
                  <a:pt x="371" y="2"/>
                </a:lnTo>
                <a:cubicBezTo>
                  <a:pt x="361" y="-2"/>
                  <a:pt x="349" y="1"/>
                  <a:pt x="342" y="10"/>
                </a:cubicBezTo>
                <a:lnTo>
                  <a:pt x="316" y="46"/>
                </a:lnTo>
                <a:cubicBezTo>
                  <a:pt x="295" y="43"/>
                  <a:pt x="273" y="43"/>
                  <a:pt x="252" y="46"/>
                </a:cubicBezTo>
                <a:lnTo>
                  <a:pt x="225" y="10"/>
                </a:lnTo>
                <a:cubicBezTo>
                  <a:pt x="219" y="1"/>
                  <a:pt x="207" y="-2"/>
                  <a:pt x="197" y="2"/>
                </a:cubicBezTo>
                <a:lnTo>
                  <a:pt x="147" y="23"/>
                </a:lnTo>
                <a:cubicBezTo>
                  <a:pt x="137" y="27"/>
                  <a:pt x="131" y="38"/>
                  <a:pt x="133" y="48"/>
                </a:cubicBezTo>
                <a:lnTo>
                  <a:pt x="139" y="97"/>
                </a:lnTo>
                <a:cubicBezTo>
                  <a:pt x="122" y="110"/>
                  <a:pt x="107" y="125"/>
                  <a:pt x="94" y="142"/>
                </a:cubicBezTo>
                <a:lnTo>
                  <a:pt x="50" y="136"/>
                </a:lnTo>
                <a:cubicBezTo>
                  <a:pt x="39" y="134"/>
                  <a:pt x="27" y="140"/>
                  <a:pt x="22" y="150"/>
                </a:cubicBezTo>
                <a:lnTo>
                  <a:pt x="2" y="200"/>
                </a:lnTo>
                <a:cubicBezTo>
                  <a:pt x="-2" y="210"/>
                  <a:pt x="1" y="221"/>
                  <a:pt x="10" y="228"/>
                </a:cubicBezTo>
                <a:lnTo>
                  <a:pt x="46" y="255"/>
                </a:lnTo>
                <a:cubicBezTo>
                  <a:pt x="43" y="276"/>
                  <a:pt x="43" y="297"/>
                  <a:pt x="46" y="319"/>
                </a:cubicBezTo>
                <a:lnTo>
                  <a:pt x="10" y="345"/>
                </a:lnTo>
                <a:cubicBezTo>
                  <a:pt x="1" y="352"/>
                  <a:pt x="-2" y="363"/>
                  <a:pt x="2" y="374"/>
                </a:cubicBezTo>
                <a:lnTo>
                  <a:pt x="23" y="423"/>
                </a:lnTo>
                <a:cubicBezTo>
                  <a:pt x="27" y="433"/>
                  <a:pt x="39" y="439"/>
                  <a:pt x="50" y="437"/>
                </a:cubicBezTo>
                <a:lnTo>
                  <a:pt x="94" y="431"/>
                </a:lnTo>
                <a:cubicBezTo>
                  <a:pt x="107" y="448"/>
                  <a:pt x="122" y="463"/>
                  <a:pt x="140" y="476"/>
                </a:cubicBezTo>
                <a:lnTo>
                  <a:pt x="133" y="520"/>
                </a:lnTo>
                <a:cubicBezTo>
                  <a:pt x="131" y="531"/>
                  <a:pt x="137" y="542"/>
                  <a:pt x="147" y="546"/>
                </a:cubicBezTo>
                <a:lnTo>
                  <a:pt x="197" y="566"/>
                </a:lnTo>
                <a:cubicBezTo>
                  <a:pt x="207" y="571"/>
                  <a:pt x="219" y="567"/>
                  <a:pt x="225" y="559"/>
                </a:cubicBezTo>
                <a:lnTo>
                  <a:pt x="252" y="523"/>
                </a:lnTo>
                <a:cubicBezTo>
                  <a:pt x="273" y="526"/>
                  <a:pt x="294" y="525"/>
                  <a:pt x="316" y="523"/>
                </a:cubicBezTo>
                <a:lnTo>
                  <a:pt x="318" y="526"/>
                </a:lnTo>
                <a:cubicBezTo>
                  <a:pt x="323" y="524"/>
                  <a:pt x="327" y="521"/>
                  <a:pt x="332" y="520"/>
                </a:cubicBezTo>
                <a:lnTo>
                  <a:pt x="347" y="516"/>
                </a:lnTo>
                <a:moveTo>
                  <a:pt x="896" y="572"/>
                </a:moveTo>
                <a:lnTo>
                  <a:pt x="848" y="561"/>
                </a:lnTo>
                <a:cubicBezTo>
                  <a:pt x="843" y="541"/>
                  <a:pt x="835" y="521"/>
                  <a:pt x="824" y="502"/>
                </a:cubicBezTo>
                <a:lnTo>
                  <a:pt x="847" y="464"/>
                </a:lnTo>
                <a:cubicBezTo>
                  <a:pt x="853" y="455"/>
                  <a:pt x="851" y="443"/>
                  <a:pt x="843" y="435"/>
                </a:cubicBezTo>
                <a:lnTo>
                  <a:pt x="805" y="397"/>
                </a:lnTo>
                <a:cubicBezTo>
                  <a:pt x="798" y="389"/>
                  <a:pt x="786" y="388"/>
                  <a:pt x="776" y="393"/>
                </a:cubicBezTo>
                <a:lnTo>
                  <a:pt x="738" y="416"/>
                </a:lnTo>
                <a:cubicBezTo>
                  <a:pt x="719" y="406"/>
                  <a:pt x="700" y="398"/>
                  <a:pt x="679" y="392"/>
                </a:cubicBezTo>
                <a:lnTo>
                  <a:pt x="668" y="348"/>
                </a:lnTo>
                <a:cubicBezTo>
                  <a:pt x="665" y="338"/>
                  <a:pt x="656" y="330"/>
                  <a:pt x="645" y="330"/>
                </a:cubicBezTo>
                <a:lnTo>
                  <a:pt x="591" y="330"/>
                </a:lnTo>
                <a:cubicBezTo>
                  <a:pt x="580" y="330"/>
                  <a:pt x="571" y="338"/>
                  <a:pt x="568" y="348"/>
                </a:cubicBezTo>
                <a:lnTo>
                  <a:pt x="557" y="392"/>
                </a:lnTo>
                <a:cubicBezTo>
                  <a:pt x="536" y="398"/>
                  <a:pt x="516" y="406"/>
                  <a:pt x="498" y="416"/>
                </a:cubicBezTo>
                <a:lnTo>
                  <a:pt x="460" y="393"/>
                </a:lnTo>
                <a:cubicBezTo>
                  <a:pt x="450" y="388"/>
                  <a:pt x="438" y="389"/>
                  <a:pt x="430" y="397"/>
                </a:cubicBezTo>
                <a:lnTo>
                  <a:pt x="393" y="435"/>
                </a:lnTo>
                <a:cubicBezTo>
                  <a:pt x="385" y="443"/>
                  <a:pt x="383" y="455"/>
                  <a:pt x="389" y="464"/>
                </a:cubicBezTo>
                <a:lnTo>
                  <a:pt x="412" y="502"/>
                </a:lnTo>
                <a:cubicBezTo>
                  <a:pt x="401" y="521"/>
                  <a:pt x="393" y="541"/>
                  <a:pt x="388" y="561"/>
                </a:cubicBezTo>
                <a:lnTo>
                  <a:pt x="344" y="572"/>
                </a:lnTo>
                <a:cubicBezTo>
                  <a:pt x="333" y="575"/>
                  <a:pt x="326" y="585"/>
                  <a:pt x="326" y="596"/>
                </a:cubicBezTo>
                <a:lnTo>
                  <a:pt x="326" y="649"/>
                </a:lnTo>
                <a:cubicBezTo>
                  <a:pt x="326" y="660"/>
                  <a:pt x="334" y="670"/>
                  <a:pt x="344" y="672"/>
                </a:cubicBezTo>
                <a:lnTo>
                  <a:pt x="388" y="683"/>
                </a:lnTo>
                <a:cubicBezTo>
                  <a:pt x="393" y="704"/>
                  <a:pt x="401" y="724"/>
                  <a:pt x="412" y="742"/>
                </a:cubicBezTo>
                <a:lnTo>
                  <a:pt x="389" y="781"/>
                </a:lnTo>
                <a:cubicBezTo>
                  <a:pt x="383" y="790"/>
                  <a:pt x="385" y="802"/>
                  <a:pt x="393" y="810"/>
                </a:cubicBezTo>
                <a:lnTo>
                  <a:pt x="430" y="848"/>
                </a:lnTo>
                <a:cubicBezTo>
                  <a:pt x="438" y="855"/>
                  <a:pt x="450" y="857"/>
                  <a:pt x="460" y="851"/>
                </a:cubicBezTo>
                <a:lnTo>
                  <a:pt x="498" y="828"/>
                </a:lnTo>
                <a:cubicBezTo>
                  <a:pt x="516" y="839"/>
                  <a:pt x="536" y="847"/>
                  <a:pt x="557" y="853"/>
                </a:cubicBezTo>
                <a:lnTo>
                  <a:pt x="568" y="898"/>
                </a:lnTo>
                <a:cubicBezTo>
                  <a:pt x="571" y="909"/>
                  <a:pt x="580" y="916"/>
                  <a:pt x="591" y="916"/>
                </a:cubicBezTo>
                <a:lnTo>
                  <a:pt x="645" y="916"/>
                </a:lnTo>
                <a:cubicBezTo>
                  <a:pt x="656" y="916"/>
                  <a:pt x="665" y="909"/>
                  <a:pt x="668" y="898"/>
                </a:cubicBezTo>
                <a:lnTo>
                  <a:pt x="679" y="853"/>
                </a:lnTo>
                <a:cubicBezTo>
                  <a:pt x="700" y="847"/>
                  <a:pt x="720" y="839"/>
                  <a:pt x="738" y="828"/>
                </a:cubicBezTo>
                <a:lnTo>
                  <a:pt x="777" y="851"/>
                </a:lnTo>
                <a:cubicBezTo>
                  <a:pt x="786" y="857"/>
                  <a:pt x="798" y="855"/>
                  <a:pt x="806" y="848"/>
                </a:cubicBezTo>
                <a:lnTo>
                  <a:pt x="844" y="810"/>
                </a:lnTo>
                <a:cubicBezTo>
                  <a:pt x="851" y="802"/>
                  <a:pt x="853" y="790"/>
                  <a:pt x="847" y="781"/>
                </a:cubicBezTo>
                <a:lnTo>
                  <a:pt x="824" y="742"/>
                </a:lnTo>
                <a:cubicBezTo>
                  <a:pt x="835" y="724"/>
                  <a:pt x="843" y="704"/>
                  <a:pt x="849" y="683"/>
                </a:cubicBezTo>
                <a:lnTo>
                  <a:pt x="896" y="672"/>
                </a:lnTo>
                <a:cubicBezTo>
                  <a:pt x="906" y="670"/>
                  <a:pt x="914" y="660"/>
                  <a:pt x="914" y="649"/>
                </a:cubicBezTo>
                <a:lnTo>
                  <a:pt x="914" y="596"/>
                </a:lnTo>
                <a:cubicBezTo>
                  <a:pt x="914" y="585"/>
                  <a:pt x="906" y="575"/>
                  <a:pt x="896" y="572"/>
                </a:cubicBezTo>
                <a:moveTo>
                  <a:pt x="619" y="756"/>
                </a:moveTo>
                <a:cubicBezTo>
                  <a:pt x="545" y="756"/>
                  <a:pt x="485" y="696"/>
                  <a:pt x="485" y="622"/>
                </a:cubicBezTo>
                <a:cubicBezTo>
                  <a:pt x="485" y="548"/>
                  <a:pt x="545" y="488"/>
                  <a:pt x="619" y="488"/>
                </a:cubicBezTo>
                <a:cubicBezTo>
                  <a:pt x="693" y="488"/>
                  <a:pt x="753" y="548"/>
                  <a:pt x="753" y="622"/>
                </a:cubicBezTo>
                <a:cubicBezTo>
                  <a:pt x="753" y="696"/>
                  <a:pt x="693" y="756"/>
                  <a:pt x="619" y="756"/>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7" name="Google Shape;964;p75">
            <a:extLst>
              <a:ext uri="{FF2B5EF4-FFF2-40B4-BE49-F238E27FC236}">
                <a16:creationId xmlns:a16="http://schemas.microsoft.com/office/drawing/2014/main" id="{38A5D28B-9030-08D8-A621-1695D82EFCB1}"/>
              </a:ext>
            </a:extLst>
          </p:cNvPr>
          <p:cNvSpPr/>
          <p:nvPr/>
        </p:nvSpPr>
        <p:spPr>
          <a:xfrm>
            <a:off x="3583381" y="2949350"/>
            <a:ext cx="282588" cy="281972"/>
          </a:xfrm>
          <a:custGeom>
            <a:avLst/>
            <a:gdLst/>
            <a:ahLst/>
            <a:cxnLst/>
            <a:rect l="l" t="t" r="r" b="b"/>
            <a:pathLst>
              <a:path w="916" h="914" extrusionOk="0">
                <a:moveTo>
                  <a:pt x="270" y="592"/>
                </a:moveTo>
                <a:cubicBezTo>
                  <a:pt x="270" y="622"/>
                  <a:pt x="295" y="646"/>
                  <a:pt x="324" y="646"/>
                </a:cubicBezTo>
                <a:cubicBezTo>
                  <a:pt x="354" y="646"/>
                  <a:pt x="377" y="622"/>
                  <a:pt x="377" y="592"/>
                </a:cubicBezTo>
                <a:cubicBezTo>
                  <a:pt x="377" y="563"/>
                  <a:pt x="354" y="539"/>
                  <a:pt x="324" y="539"/>
                </a:cubicBezTo>
                <a:cubicBezTo>
                  <a:pt x="295" y="539"/>
                  <a:pt x="270" y="563"/>
                  <a:pt x="270" y="592"/>
                </a:cubicBezTo>
                <a:moveTo>
                  <a:pt x="537" y="646"/>
                </a:moveTo>
                <a:cubicBezTo>
                  <a:pt x="564" y="646"/>
                  <a:pt x="590" y="624"/>
                  <a:pt x="592" y="597"/>
                </a:cubicBezTo>
                <a:cubicBezTo>
                  <a:pt x="594" y="565"/>
                  <a:pt x="569" y="539"/>
                  <a:pt x="538" y="539"/>
                </a:cubicBezTo>
                <a:lnTo>
                  <a:pt x="416" y="539"/>
                </a:lnTo>
                <a:cubicBezTo>
                  <a:pt x="425" y="555"/>
                  <a:pt x="431" y="574"/>
                  <a:pt x="431" y="593"/>
                </a:cubicBezTo>
                <a:cubicBezTo>
                  <a:pt x="431" y="613"/>
                  <a:pt x="425" y="630"/>
                  <a:pt x="416" y="646"/>
                </a:cubicBezTo>
                <a:lnTo>
                  <a:pt x="537" y="646"/>
                </a:lnTo>
                <a:moveTo>
                  <a:pt x="378" y="412"/>
                </a:moveTo>
                <a:cubicBezTo>
                  <a:pt x="398" y="429"/>
                  <a:pt x="418" y="446"/>
                  <a:pt x="440" y="465"/>
                </a:cubicBezTo>
                <a:cubicBezTo>
                  <a:pt x="445" y="469"/>
                  <a:pt x="452" y="472"/>
                  <a:pt x="458" y="472"/>
                </a:cubicBezTo>
                <a:cubicBezTo>
                  <a:pt x="464" y="472"/>
                  <a:pt x="470" y="470"/>
                  <a:pt x="475" y="465"/>
                </a:cubicBezTo>
                <a:cubicBezTo>
                  <a:pt x="497" y="446"/>
                  <a:pt x="518" y="429"/>
                  <a:pt x="537" y="412"/>
                </a:cubicBezTo>
                <a:cubicBezTo>
                  <a:pt x="573" y="382"/>
                  <a:pt x="604" y="354"/>
                  <a:pt x="631" y="329"/>
                </a:cubicBezTo>
                <a:cubicBezTo>
                  <a:pt x="680" y="282"/>
                  <a:pt x="724" y="228"/>
                  <a:pt x="724" y="156"/>
                </a:cubicBezTo>
                <a:cubicBezTo>
                  <a:pt x="724" y="69"/>
                  <a:pt x="660" y="0"/>
                  <a:pt x="578" y="0"/>
                </a:cubicBezTo>
                <a:cubicBezTo>
                  <a:pt x="517" y="0"/>
                  <a:pt x="480" y="36"/>
                  <a:pt x="458" y="69"/>
                </a:cubicBezTo>
                <a:cubicBezTo>
                  <a:pt x="436" y="36"/>
                  <a:pt x="399" y="0"/>
                  <a:pt x="338" y="0"/>
                </a:cubicBezTo>
                <a:cubicBezTo>
                  <a:pt x="256" y="0"/>
                  <a:pt x="191" y="69"/>
                  <a:pt x="191" y="156"/>
                </a:cubicBezTo>
                <a:cubicBezTo>
                  <a:pt x="191" y="251"/>
                  <a:pt x="266" y="317"/>
                  <a:pt x="378" y="412"/>
                </a:cubicBezTo>
                <a:moveTo>
                  <a:pt x="908" y="619"/>
                </a:moveTo>
                <a:cubicBezTo>
                  <a:pt x="893" y="593"/>
                  <a:pt x="860" y="585"/>
                  <a:pt x="834" y="600"/>
                </a:cubicBezTo>
                <a:lnTo>
                  <a:pt x="581" y="760"/>
                </a:lnTo>
                <a:cubicBezTo>
                  <a:pt x="580" y="759"/>
                  <a:pt x="579" y="757"/>
                  <a:pt x="577" y="756"/>
                </a:cubicBezTo>
                <a:lnTo>
                  <a:pt x="400" y="668"/>
                </a:lnTo>
                <a:cubicBezTo>
                  <a:pt x="379" y="689"/>
                  <a:pt x="349" y="702"/>
                  <a:pt x="317" y="700"/>
                </a:cubicBezTo>
                <a:cubicBezTo>
                  <a:pt x="266" y="696"/>
                  <a:pt x="224" y="657"/>
                  <a:pt x="217" y="606"/>
                </a:cubicBezTo>
                <a:cubicBezTo>
                  <a:pt x="214" y="581"/>
                  <a:pt x="220" y="558"/>
                  <a:pt x="231" y="539"/>
                </a:cubicBezTo>
                <a:lnTo>
                  <a:pt x="188" y="539"/>
                </a:lnTo>
                <a:cubicBezTo>
                  <a:pt x="143" y="539"/>
                  <a:pt x="107" y="575"/>
                  <a:pt x="107" y="619"/>
                </a:cubicBezTo>
                <a:lnTo>
                  <a:pt x="107" y="834"/>
                </a:lnTo>
                <a:cubicBezTo>
                  <a:pt x="107" y="878"/>
                  <a:pt x="143" y="914"/>
                  <a:pt x="188" y="914"/>
                </a:cubicBezTo>
                <a:lnTo>
                  <a:pt x="446" y="914"/>
                </a:lnTo>
                <a:cubicBezTo>
                  <a:pt x="437" y="899"/>
                  <a:pt x="431" y="880"/>
                  <a:pt x="431" y="861"/>
                </a:cubicBezTo>
                <a:cubicBezTo>
                  <a:pt x="431" y="802"/>
                  <a:pt x="479" y="753"/>
                  <a:pt x="538" y="753"/>
                </a:cubicBezTo>
                <a:cubicBezTo>
                  <a:pt x="555" y="753"/>
                  <a:pt x="570" y="758"/>
                  <a:pt x="584" y="765"/>
                </a:cubicBezTo>
                <a:cubicBezTo>
                  <a:pt x="616" y="780"/>
                  <a:pt x="639" y="811"/>
                  <a:pt x="644" y="847"/>
                </a:cubicBezTo>
                <a:lnTo>
                  <a:pt x="889" y="692"/>
                </a:lnTo>
                <a:cubicBezTo>
                  <a:pt x="915" y="677"/>
                  <a:pt x="923" y="644"/>
                  <a:pt x="908" y="619"/>
                </a:cubicBezTo>
                <a:moveTo>
                  <a:pt x="538" y="807"/>
                </a:moveTo>
                <a:cubicBezTo>
                  <a:pt x="509" y="807"/>
                  <a:pt x="484" y="832"/>
                  <a:pt x="484" y="861"/>
                </a:cubicBezTo>
                <a:cubicBezTo>
                  <a:pt x="484" y="891"/>
                  <a:pt x="509" y="914"/>
                  <a:pt x="538" y="914"/>
                </a:cubicBezTo>
                <a:cubicBezTo>
                  <a:pt x="568" y="914"/>
                  <a:pt x="592" y="891"/>
                  <a:pt x="592" y="861"/>
                </a:cubicBezTo>
                <a:cubicBezTo>
                  <a:pt x="592" y="832"/>
                  <a:pt x="568" y="807"/>
                  <a:pt x="538" y="807"/>
                </a:cubicBezTo>
                <a:moveTo>
                  <a:pt x="0" y="619"/>
                </a:moveTo>
                <a:lnTo>
                  <a:pt x="0" y="834"/>
                </a:lnTo>
                <a:cubicBezTo>
                  <a:pt x="0" y="849"/>
                  <a:pt x="12" y="861"/>
                  <a:pt x="27" y="861"/>
                </a:cubicBezTo>
                <a:lnTo>
                  <a:pt x="54" y="861"/>
                </a:lnTo>
                <a:lnTo>
                  <a:pt x="54" y="593"/>
                </a:lnTo>
                <a:lnTo>
                  <a:pt x="27" y="593"/>
                </a:lnTo>
                <a:cubicBezTo>
                  <a:pt x="12" y="593"/>
                  <a:pt x="0" y="605"/>
                  <a:pt x="0" y="619"/>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66"/>
        <p:cNvGrpSpPr/>
        <p:nvPr/>
      </p:nvGrpSpPr>
      <p:grpSpPr>
        <a:xfrm>
          <a:off x="0" y="0"/>
          <a:ext cx="0" cy="0"/>
          <a:chOff x="0" y="0"/>
          <a:chExt cx="0" cy="0"/>
        </a:xfrm>
      </p:grpSpPr>
      <p:sp>
        <p:nvSpPr>
          <p:cNvPr id="867" name="Google Shape;867;p7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dirty="0"/>
              <a:t>Narrativa di fondo</a:t>
            </a:r>
            <a:endParaRPr dirty="0"/>
          </a:p>
        </p:txBody>
      </p:sp>
      <p:grpSp>
        <p:nvGrpSpPr>
          <p:cNvPr id="868" name="Google Shape;868;p71"/>
          <p:cNvGrpSpPr/>
          <p:nvPr/>
        </p:nvGrpSpPr>
        <p:grpSpPr>
          <a:xfrm>
            <a:off x="4944475" y="1017724"/>
            <a:ext cx="3486300" cy="3586225"/>
            <a:chOff x="4944475" y="1543249"/>
            <a:chExt cx="3486300" cy="4859038"/>
          </a:xfrm>
        </p:grpSpPr>
        <p:sp>
          <p:nvSpPr>
            <p:cNvPr id="869" name="Google Shape;869;p71"/>
            <p:cNvSpPr/>
            <p:nvPr/>
          </p:nvSpPr>
          <p:spPr>
            <a:xfrm>
              <a:off x="4944475" y="1543249"/>
              <a:ext cx="3486300" cy="4859038"/>
            </a:xfrm>
            <a:prstGeom prst="roundRect">
              <a:avLst>
                <a:gd name="adj" fmla="val 6232"/>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rchivo"/>
                <a:ea typeface="Archivo"/>
                <a:cs typeface="Archivo"/>
                <a:sym typeface="Archivo"/>
              </a:endParaRPr>
            </a:p>
          </p:txBody>
        </p:sp>
        <p:sp>
          <p:nvSpPr>
            <p:cNvPr id="870" name="Google Shape;870;p71"/>
            <p:cNvSpPr/>
            <p:nvPr/>
          </p:nvSpPr>
          <p:spPr>
            <a:xfrm>
              <a:off x="4944475" y="1543253"/>
              <a:ext cx="3486300" cy="414164"/>
            </a:xfrm>
            <a:prstGeom prst="round2SameRect">
              <a:avLst>
                <a:gd name="adj1" fmla="val 50000"/>
                <a:gd name="adj2" fmla="val 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rchivo"/>
                <a:ea typeface="Archivo"/>
                <a:cs typeface="Archivo"/>
                <a:sym typeface="Archivo"/>
              </a:endParaRPr>
            </a:p>
          </p:txBody>
        </p:sp>
      </p:grpSp>
      <p:sp>
        <p:nvSpPr>
          <p:cNvPr id="871" name="Google Shape;871;p71"/>
          <p:cNvSpPr txBox="1"/>
          <p:nvPr/>
        </p:nvSpPr>
        <p:spPr>
          <a:xfrm>
            <a:off x="4944474" y="1323401"/>
            <a:ext cx="3486299" cy="322130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750" dirty="0">
                <a:solidFill>
                  <a:schemeClr val="lt1"/>
                </a:solidFill>
                <a:latin typeface="IBM Plex Mono"/>
                <a:ea typeface="IBM Plex Mono"/>
                <a:cs typeface="IBM Plex Mono"/>
                <a:sym typeface="IBM Plex Mono"/>
              </a:rPr>
              <a:t>Main Themes and Values: The central themes are hope, unity, and change, with underlying values of responsibility, fairness, and freedom. Obama represents the protagonist as the American people, and the antagonist as the challenges facing the nation.</a:t>
            </a:r>
          </a:p>
          <a:p>
            <a:pPr marL="0" lvl="0" indent="0" algn="l" rtl="0">
              <a:lnSpc>
                <a:spcPct val="115000"/>
              </a:lnSpc>
              <a:spcBef>
                <a:spcPts val="0"/>
              </a:spcBef>
              <a:spcAft>
                <a:spcPts val="0"/>
              </a:spcAft>
              <a:buNone/>
            </a:pPr>
            <a:endParaRPr lang="en-US" sz="750" dirty="0">
              <a:solidFill>
                <a:schemeClr val="lt1"/>
              </a:solidFill>
              <a:latin typeface="IBM Plex Mono"/>
              <a:ea typeface="IBM Plex Mono"/>
              <a:cs typeface="IBM Plex Mono"/>
              <a:sym typeface="IBM Plex Mono"/>
            </a:endParaRPr>
          </a:p>
          <a:p>
            <a:pPr marL="0" lvl="0" indent="0" algn="l" rtl="0">
              <a:lnSpc>
                <a:spcPct val="115000"/>
              </a:lnSpc>
              <a:spcBef>
                <a:spcPts val="0"/>
              </a:spcBef>
              <a:spcAft>
                <a:spcPts val="0"/>
              </a:spcAft>
              <a:buNone/>
            </a:pPr>
            <a:r>
              <a:rPr lang="en-US" sz="750" dirty="0">
                <a:solidFill>
                  <a:schemeClr val="lt1"/>
                </a:solidFill>
                <a:latin typeface="IBM Plex Mono"/>
                <a:ea typeface="IBM Plex Mono"/>
                <a:cs typeface="IBM Plex Mono"/>
                <a:sym typeface="IBM Plex Mono"/>
              </a:rPr>
              <a:t>Use of Language: The tone is inspirational and motivational, with Obama using rhetorical devices such as repetition, metaphor, and allusion to convey his message. The language is inclusive and accessible, with a focus on collective action and responsibility.</a:t>
            </a:r>
          </a:p>
          <a:p>
            <a:pPr marL="0" lvl="0" indent="0" algn="l" rtl="0">
              <a:lnSpc>
                <a:spcPct val="115000"/>
              </a:lnSpc>
              <a:spcBef>
                <a:spcPts val="0"/>
              </a:spcBef>
              <a:spcAft>
                <a:spcPts val="0"/>
              </a:spcAft>
              <a:buNone/>
            </a:pPr>
            <a:endParaRPr lang="en-US" sz="750" dirty="0">
              <a:solidFill>
                <a:schemeClr val="lt1"/>
              </a:solidFill>
              <a:latin typeface="IBM Plex Mono"/>
              <a:ea typeface="IBM Plex Mono"/>
              <a:cs typeface="IBM Plex Mono"/>
              <a:sym typeface="IBM Plex Mono"/>
            </a:endParaRPr>
          </a:p>
          <a:p>
            <a:pPr marL="0" lvl="0" indent="0" algn="l" rtl="0">
              <a:lnSpc>
                <a:spcPct val="115000"/>
              </a:lnSpc>
              <a:spcBef>
                <a:spcPts val="0"/>
              </a:spcBef>
              <a:spcAft>
                <a:spcPts val="0"/>
              </a:spcAft>
              <a:buNone/>
            </a:pPr>
            <a:r>
              <a:rPr lang="en-US" sz="750" dirty="0">
                <a:solidFill>
                  <a:schemeClr val="lt1"/>
                </a:solidFill>
                <a:latin typeface="IBM Plex Mono"/>
                <a:ea typeface="IBM Plex Mono"/>
                <a:cs typeface="IBM Plex Mono"/>
                <a:sym typeface="IBM Plex Mono"/>
              </a:rPr>
              <a:t>Emotional Appeals and Persuasive Strategy: Obama appeals to emotions such as hope, patriotism, and a sense of collective purpose. He uses persuasive strategies such as repetition, storytelling, and rhetorical questions to engage his audience and build a sense of momentum.</a:t>
            </a:r>
          </a:p>
          <a:p>
            <a:pPr marL="0" lvl="0" indent="0" algn="l" rtl="0">
              <a:lnSpc>
                <a:spcPct val="115000"/>
              </a:lnSpc>
              <a:spcBef>
                <a:spcPts val="0"/>
              </a:spcBef>
              <a:spcAft>
                <a:spcPts val="0"/>
              </a:spcAft>
              <a:buNone/>
            </a:pPr>
            <a:endParaRPr lang="en-US" sz="750" dirty="0">
              <a:solidFill>
                <a:schemeClr val="lt1"/>
              </a:solidFill>
              <a:latin typeface="IBM Plex Mono"/>
              <a:ea typeface="IBM Plex Mono"/>
              <a:cs typeface="IBM Plex Mono"/>
              <a:sym typeface="IBM Plex Mono"/>
            </a:endParaRPr>
          </a:p>
          <a:p>
            <a:pPr marL="0" lvl="0" indent="0" algn="l" rtl="0">
              <a:lnSpc>
                <a:spcPct val="115000"/>
              </a:lnSpc>
              <a:spcBef>
                <a:spcPts val="0"/>
              </a:spcBef>
              <a:spcAft>
                <a:spcPts val="0"/>
              </a:spcAft>
              <a:buNone/>
            </a:pPr>
            <a:r>
              <a:rPr lang="en-US" sz="750" dirty="0">
                <a:solidFill>
                  <a:schemeClr val="lt1"/>
                </a:solidFill>
                <a:latin typeface="IBM Plex Mono"/>
                <a:ea typeface="IBM Plex Mono"/>
                <a:cs typeface="IBM Plex Mono"/>
                <a:sym typeface="IBM Plex Mono"/>
              </a:rPr>
              <a:t>Conclusion: The speech is effective in inspiring and motivating the audience, with Obama's use of rhetorical devices and emotional appeals creating a sense of hope and unity. The narrative is coherent and convincing, and is likely to influence the audience's perceptions and attitudes.</a:t>
            </a:r>
          </a:p>
        </p:txBody>
      </p:sp>
      <p:sp>
        <p:nvSpPr>
          <p:cNvPr id="872" name="Google Shape;872;p71"/>
          <p:cNvSpPr txBox="1"/>
          <p:nvPr/>
        </p:nvSpPr>
        <p:spPr>
          <a:xfrm>
            <a:off x="713225" y="1180650"/>
            <a:ext cx="3706375" cy="1349807"/>
          </a:xfrm>
          <a:prstGeom prst="rect">
            <a:avLst/>
          </a:prstGeom>
          <a:noFill/>
          <a:ln>
            <a:noFill/>
          </a:ln>
        </p:spPr>
        <p:txBody>
          <a:bodyPr spcFirstLastPara="1" wrap="square" lIns="91425" tIns="91425" rIns="91425" bIns="91425" anchor="t" anchorCtr="0">
            <a:noAutofit/>
          </a:bodyPr>
          <a:lstStyle/>
          <a:p>
            <a:pPr marL="0" lvl="0" indent="0" algn="just" rtl="0">
              <a:lnSpc>
                <a:spcPct val="115000"/>
              </a:lnSpc>
              <a:spcBef>
                <a:spcPts val="0"/>
              </a:spcBef>
              <a:spcAft>
                <a:spcPts val="0"/>
              </a:spcAft>
              <a:buNone/>
            </a:pPr>
            <a:r>
              <a:rPr lang="it-IT" dirty="0">
                <a:solidFill>
                  <a:schemeClr val="dk1"/>
                </a:solidFill>
                <a:latin typeface="Archivo"/>
                <a:ea typeface="Archivo"/>
                <a:cs typeface="Archivo"/>
                <a:sym typeface="Archivo"/>
              </a:rPr>
              <a:t>L’output </a:t>
            </a:r>
            <a:r>
              <a:rPr lang="it-IT" dirty="0">
                <a:solidFill>
                  <a:schemeClr val="dk1"/>
                </a:solidFill>
                <a:latin typeface="Archivo" panose="020B0604020202020204" charset="0"/>
                <a:ea typeface="Archivo"/>
                <a:cs typeface="Archivo" panose="020B0604020202020204" charset="0"/>
                <a:sym typeface="Archivo"/>
              </a:rPr>
              <a:t>prodotto</a:t>
            </a:r>
            <a:r>
              <a:rPr lang="it-IT" dirty="0">
                <a:solidFill>
                  <a:schemeClr val="dk1"/>
                </a:solidFill>
                <a:latin typeface="Archivo"/>
                <a:ea typeface="Archivo"/>
                <a:cs typeface="Archivo"/>
                <a:sym typeface="Archivo"/>
              </a:rPr>
              <a:t> dall’LLM tiene conto di tutti gli elementi presenti all’interno del discorso e produce un’analisi approfondita delle varie richieste che gli sono state fatte.</a:t>
            </a:r>
            <a:endParaRPr dirty="0">
              <a:solidFill>
                <a:schemeClr val="dk1"/>
              </a:solidFill>
              <a:latin typeface="Archivo"/>
              <a:ea typeface="Archivo"/>
              <a:cs typeface="Archivo"/>
              <a:sym typeface="Archivo"/>
            </a:endParaRPr>
          </a:p>
        </p:txBody>
      </p:sp>
      <p:sp>
        <p:nvSpPr>
          <p:cNvPr id="873" name="Google Shape;873;p71"/>
          <p:cNvSpPr txBox="1"/>
          <p:nvPr/>
        </p:nvSpPr>
        <p:spPr>
          <a:xfrm>
            <a:off x="4944474" y="1059017"/>
            <a:ext cx="3270900" cy="251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de" sz="1100" b="1" dirty="0">
                <a:solidFill>
                  <a:schemeClr val="lt1"/>
                </a:solidFill>
                <a:latin typeface="Archivo"/>
                <a:ea typeface="Archivo"/>
                <a:cs typeface="Archivo"/>
                <a:sym typeface="Archivo"/>
              </a:rPr>
              <a:t>Esempio di output</a:t>
            </a:r>
            <a:endParaRPr sz="1100" b="1" dirty="0">
              <a:solidFill>
                <a:schemeClr val="lt1"/>
              </a:solidFill>
              <a:latin typeface="Archivo"/>
              <a:ea typeface="Archivo"/>
              <a:cs typeface="Archivo"/>
              <a:sym typeface="Archivo"/>
            </a:endParaRPr>
          </a:p>
        </p:txBody>
      </p:sp>
      <p:grpSp>
        <p:nvGrpSpPr>
          <p:cNvPr id="2" name="Google Shape;868;p71">
            <a:extLst>
              <a:ext uri="{FF2B5EF4-FFF2-40B4-BE49-F238E27FC236}">
                <a16:creationId xmlns:a16="http://schemas.microsoft.com/office/drawing/2014/main" id="{08AD5BF8-6308-A4FC-D753-CFC696A75D56}"/>
              </a:ext>
            </a:extLst>
          </p:cNvPr>
          <p:cNvGrpSpPr/>
          <p:nvPr/>
        </p:nvGrpSpPr>
        <p:grpSpPr>
          <a:xfrm>
            <a:off x="928628" y="2571750"/>
            <a:ext cx="3486300" cy="1836582"/>
            <a:chOff x="4944475" y="1543249"/>
            <a:chExt cx="3486300" cy="2488416"/>
          </a:xfrm>
        </p:grpSpPr>
        <p:sp>
          <p:nvSpPr>
            <p:cNvPr id="3" name="Google Shape;869;p71">
              <a:extLst>
                <a:ext uri="{FF2B5EF4-FFF2-40B4-BE49-F238E27FC236}">
                  <a16:creationId xmlns:a16="http://schemas.microsoft.com/office/drawing/2014/main" id="{5E27B68E-4016-1717-8671-8DFDD4A326C1}"/>
                </a:ext>
              </a:extLst>
            </p:cNvPr>
            <p:cNvSpPr/>
            <p:nvPr/>
          </p:nvSpPr>
          <p:spPr>
            <a:xfrm>
              <a:off x="4944475" y="1543249"/>
              <a:ext cx="3486300" cy="2488416"/>
            </a:xfrm>
            <a:prstGeom prst="roundRect">
              <a:avLst>
                <a:gd name="adj" fmla="val 6232"/>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rchivo"/>
                <a:ea typeface="Archivo"/>
                <a:cs typeface="Archivo"/>
                <a:sym typeface="Archivo"/>
              </a:endParaRPr>
            </a:p>
          </p:txBody>
        </p:sp>
        <p:sp>
          <p:nvSpPr>
            <p:cNvPr id="4" name="Google Shape;870;p71">
              <a:extLst>
                <a:ext uri="{FF2B5EF4-FFF2-40B4-BE49-F238E27FC236}">
                  <a16:creationId xmlns:a16="http://schemas.microsoft.com/office/drawing/2014/main" id="{8F3E5F84-CD1E-4A84-23F7-637794825254}"/>
                </a:ext>
              </a:extLst>
            </p:cNvPr>
            <p:cNvSpPr/>
            <p:nvPr/>
          </p:nvSpPr>
          <p:spPr>
            <a:xfrm>
              <a:off x="4944475" y="1543253"/>
              <a:ext cx="3486300" cy="414164"/>
            </a:xfrm>
            <a:prstGeom prst="round2SameRect">
              <a:avLst>
                <a:gd name="adj1" fmla="val 50000"/>
                <a:gd name="adj2" fmla="val 0"/>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dirty="0">
                <a:latin typeface="Archivo"/>
                <a:ea typeface="Archivo"/>
                <a:cs typeface="Archivo"/>
                <a:sym typeface="Archivo"/>
              </a:endParaRPr>
            </a:p>
          </p:txBody>
        </p:sp>
      </p:grpSp>
      <p:sp>
        <p:nvSpPr>
          <p:cNvPr id="5" name="Google Shape;871;p71">
            <a:extLst>
              <a:ext uri="{FF2B5EF4-FFF2-40B4-BE49-F238E27FC236}">
                <a16:creationId xmlns:a16="http://schemas.microsoft.com/office/drawing/2014/main" id="{7D3CFB1C-A3D9-0565-582D-321932421474}"/>
              </a:ext>
            </a:extLst>
          </p:cNvPr>
          <p:cNvSpPr txBox="1"/>
          <p:nvPr/>
        </p:nvSpPr>
        <p:spPr>
          <a:xfrm>
            <a:off x="928627" y="2877428"/>
            <a:ext cx="3486299" cy="1530903"/>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750" dirty="0">
                <a:solidFill>
                  <a:schemeClr val="lt1"/>
                </a:solidFill>
                <a:latin typeface="IBM Plex Mono"/>
                <a:ea typeface="IBM Plex Mono"/>
                <a:cs typeface="IBM Plex Mono"/>
                <a:sym typeface="IBM Plex Mono"/>
              </a:rPr>
              <a:t>Context: The speech is delivered during a time of crisis, with the nation facing economic, environmental, and social challenges. The target audience is the American people, and the purpose is to inspire and motivate them to work together towards a better future.</a:t>
            </a:r>
          </a:p>
          <a:p>
            <a:pPr marL="0" lvl="0" indent="0" algn="l" rtl="0">
              <a:lnSpc>
                <a:spcPct val="115000"/>
              </a:lnSpc>
              <a:spcBef>
                <a:spcPts val="0"/>
              </a:spcBef>
              <a:spcAft>
                <a:spcPts val="0"/>
              </a:spcAft>
              <a:buNone/>
            </a:pPr>
            <a:endParaRPr lang="en-US" sz="750" dirty="0">
              <a:solidFill>
                <a:schemeClr val="lt1"/>
              </a:solidFill>
              <a:latin typeface="IBM Plex Mono"/>
              <a:ea typeface="IBM Plex Mono"/>
              <a:cs typeface="IBM Plex Mono"/>
              <a:sym typeface="IBM Plex Mono"/>
            </a:endParaRPr>
          </a:p>
          <a:p>
            <a:pPr marL="0" lvl="0" indent="0" algn="l" rtl="0">
              <a:lnSpc>
                <a:spcPct val="115000"/>
              </a:lnSpc>
              <a:spcBef>
                <a:spcPts val="0"/>
              </a:spcBef>
              <a:spcAft>
                <a:spcPts val="0"/>
              </a:spcAft>
              <a:buNone/>
            </a:pPr>
            <a:r>
              <a:rPr lang="en-US" sz="750" dirty="0">
                <a:solidFill>
                  <a:schemeClr val="lt1"/>
                </a:solidFill>
                <a:latin typeface="IBM Plex Mono"/>
                <a:ea typeface="IBM Plex Mono"/>
                <a:cs typeface="IBM Plex Mono"/>
                <a:sym typeface="IBM Plex Mono"/>
              </a:rPr>
              <a:t>Rhetorical Structure: The speech is organized around the themes of hope, unity, and change, with Obama using rhetorical devices such as repetition, metaphor, and allusion to convey his message.</a:t>
            </a:r>
          </a:p>
        </p:txBody>
      </p:sp>
      <p:sp>
        <p:nvSpPr>
          <p:cNvPr id="6" name="Google Shape;873;p71">
            <a:extLst>
              <a:ext uri="{FF2B5EF4-FFF2-40B4-BE49-F238E27FC236}">
                <a16:creationId xmlns:a16="http://schemas.microsoft.com/office/drawing/2014/main" id="{C3F71E78-463F-4BC4-FBC6-0A4FFF216125}"/>
              </a:ext>
            </a:extLst>
          </p:cNvPr>
          <p:cNvSpPr txBox="1"/>
          <p:nvPr/>
        </p:nvSpPr>
        <p:spPr>
          <a:xfrm>
            <a:off x="928627" y="2613043"/>
            <a:ext cx="3270900" cy="251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de" sz="1100" b="1" dirty="0">
                <a:solidFill>
                  <a:schemeClr val="lt1"/>
                </a:solidFill>
                <a:latin typeface="Archivo"/>
                <a:ea typeface="Archivo"/>
                <a:cs typeface="Archivo"/>
                <a:sym typeface="Archivo"/>
              </a:rPr>
              <a:t>Esempio di output</a:t>
            </a:r>
            <a:endParaRPr sz="1100" b="1" dirty="0">
              <a:solidFill>
                <a:schemeClr val="lt1"/>
              </a:solidFill>
              <a:latin typeface="Archivo"/>
              <a:ea typeface="Archivo"/>
              <a:cs typeface="Archivo"/>
              <a:sym typeface="Archivo"/>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462">
          <a:extLst>
            <a:ext uri="{FF2B5EF4-FFF2-40B4-BE49-F238E27FC236}">
              <a16:creationId xmlns:a16="http://schemas.microsoft.com/office/drawing/2014/main" id="{3FAF8CC0-FA61-FBEA-0CE2-A2ECFC8B4852}"/>
            </a:ext>
          </a:extLst>
        </p:cNvPr>
        <p:cNvGrpSpPr/>
        <p:nvPr/>
      </p:nvGrpSpPr>
      <p:grpSpPr>
        <a:xfrm>
          <a:off x="0" y="0"/>
          <a:ext cx="0" cy="0"/>
          <a:chOff x="0" y="0"/>
          <a:chExt cx="0" cy="0"/>
        </a:xfrm>
      </p:grpSpPr>
      <p:sp>
        <p:nvSpPr>
          <p:cNvPr id="463" name="Google Shape;463;p47">
            <a:extLst>
              <a:ext uri="{FF2B5EF4-FFF2-40B4-BE49-F238E27FC236}">
                <a16:creationId xmlns:a16="http://schemas.microsoft.com/office/drawing/2014/main" id="{F71E8A50-4D63-FC72-41E2-832F0B4DE84E}"/>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dirty="0"/>
              <a:t>Word Embedding</a:t>
            </a:r>
            <a:endParaRPr dirty="0"/>
          </a:p>
        </p:txBody>
      </p:sp>
      <p:sp>
        <p:nvSpPr>
          <p:cNvPr id="6" name="Google Shape;477;p48">
            <a:extLst>
              <a:ext uri="{FF2B5EF4-FFF2-40B4-BE49-F238E27FC236}">
                <a16:creationId xmlns:a16="http://schemas.microsoft.com/office/drawing/2014/main" id="{ECBB13EB-26E4-C91E-CB15-7AAD2D8D76DB}"/>
              </a:ext>
            </a:extLst>
          </p:cNvPr>
          <p:cNvSpPr txBox="1">
            <a:spLocks/>
          </p:cNvSpPr>
          <p:nvPr/>
        </p:nvSpPr>
        <p:spPr>
          <a:xfrm>
            <a:off x="720000" y="1017725"/>
            <a:ext cx="3125859" cy="3318748"/>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1pPr>
            <a:lvl2pPr marL="914400" marR="0" lvl="1"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2pPr>
            <a:lvl3pPr marL="1371600" marR="0" lvl="2"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3pPr>
            <a:lvl4pPr marL="1828800" marR="0" lvl="3"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4pPr>
            <a:lvl5pPr marL="2286000" marR="0" lvl="4"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5pPr>
            <a:lvl6pPr marL="2743200" marR="0" lvl="5"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6pPr>
            <a:lvl7pPr marL="3200400" marR="0" lvl="6"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7pPr>
            <a:lvl8pPr marL="3657600" marR="0" lvl="7"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8pPr>
            <a:lvl9pPr marL="4114800" marR="0" lvl="8"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9pPr>
          </a:lstStyle>
          <a:p>
            <a:pPr marL="0" indent="0"/>
            <a:r>
              <a:rPr lang="it-IT" dirty="0"/>
              <a:t>La creazione dei </a:t>
            </a:r>
            <a:r>
              <a:rPr lang="it-IT" b="1" dirty="0"/>
              <a:t>word </a:t>
            </a:r>
            <a:r>
              <a:rPr lang="it-IT" b="1" dirty="0" err="1"/>
              <a:t>embedding</a:t>
            </a:r>
            <a:r>
              <a:rPr lang="it-IT" b="1" dirty="0"/>
              <a:t> </a:t>
            </a:r>
            <a:r>
              <a:rPr lang="it-IT" dirty="0"/>
              <a:t>avviene tramite l’utilizzo del modello: </a:t>
            </a:r>
            <a:r>
              <a:rPr lang="it-IT" b="1" dirty="0" err="1"/>
              <a:t>sentencetransformers</a:t>
            </a:r>
            <a:r>
              <a:rPr lang="it-IT" b="1" dirty="0"/>
              <a:t>/all-MiniLM-L6-v2</a:t>
            </a:r>
            <a:r>
              <a:rPr lang="it-IT" dirty="0"/>
              <a:t>. </a:t>
            </a:r>
          </a:p>
          <a:p>
            <a:pPr marL="0" indent="0"/>
            <a:r>
              <a:rPr lang="it-IT" dirty="0"/>
              <a:t>Sono</a:t>
            </a:r>
            <a:r>
              <a:rPr lang="it-IT" b="1" dirty="0"/>
              <a:t> </a:t>
            </a:r>
            <a:r>
              <a:rPr lang="it-IT" dirty="0"/>
              <a:t>rappresentazioni numeriche delle parole che catturano il loro significato in uno spazio vettoriale. Questi vettori riflettono le relazioni semantiche tra le parole, permettendo al modello di comprendere le somiglianze e le differenze tra di esse.</a:t>
            </a:r>
            <a:endParaRPr lang="it-IT" b="1" u="sng" dirty="0"/>
          </a:p>
        </p:txBody>
      </p:sp>
      <p:pic>
        <p:nvPicPr>
          <p:cNvPr id="23" name="Immagine 22" descr="Immagine che contiene testo, schermata">
            <a:extLst>
              <a:ext uri="{FF2B5EF4-FFF2-40B4-BE49-F238E27FC236}">
                <a16:creationId xmlns:a16="http://schemas.microsoft.com/office/drawing/2014/main" id="{4D14F498-E469-6FE5-7C02-761EBC4E60A1}"/>
              </a:ext>
            </a:extLst>
          </p:cNvPr>
          <p:cNvPicPr>
            <a:picLocks noChangeAspect="1"/>
          </p:cNvPicPr>
          <p:nvPr/>
        </p:nvPicPr>
        <p:blipFill>
          <a:blip r:embed="rId3"/>
          <a:stretch>
            <a:fillRect/>
          </a:stretch>
        </p:blipFill>
        <p:spPr>
          <a:xfrm>
            <a:off x="3845859" y="1420478"/>
            <a:ext cx="4851020" cy="2513241"/>
          </a:xfrm>
          <a:prstGeom prst="rect">
            <a:avLst/>
          </a:prstGeom>
        </p:spPr>
      </p:pic>
    </p:spTree>
    <p:extLst>
      <p:ext uri="{BB962C8B-B14F-4D97-AF65-F5344CB8AC3E}">
        <p14:creationId xmlns:p14="http://schemas.microsoft.com/office/powerpoint/2010/main" val="2587256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grpSp>
        <p:nvGrpSpPr>
          <p:cNvPr id="443" name="Google Shape;443;p44"/>
          <p:cNvGrpSpPr/>
          <p:nvPr/>
        </p:nvGrpSpPr>
        <p:grpSpPr>
          <a:xfrm>
            <a:off x="8400" y="69700"/>
            <a:ext cx="9135601" cy="5004101"/>
            <a:chOff x="8400" y="69700"/>
            <a:chExt cx="9135601" cy="5004101"/>
          </a:xfrm>
        </p:grpSpPr>
        <p:pic>
          <p:nvPicPr>
            <p:cNvPr id="444" name="Google Shape;444;p44"/>
            <p:cNvPicPr preferRelativeResize="0"/>
            <p:nvPr/>
          </p:nvPicPr>
          <p:blipFill rotWithShape="1">
            <a:blip r:embed="rId3">
              <a:alphaModFix/>
            </a:blip>
            <a:srcRect t="1400" r="83035" b="-1399"/>
            <a:stretch/>
          </p:blipFill>
          <p:spPr>
            <a:xfrm>
              <a:off x="8010525" y="69700"/>
              <a:ext cx="1133476" cy="5004101"/>
            </a:xfrm>
            <a:prstGeom prst="rect">
              <a:avLst/>
            </a:prstGeom>
            <a:noFill/>
            <a:ln>
              <a:noFill/>
            </a:ln>
          </p:spPr>
        </p:pic>
        <p:pic>
          <p:nvPicPr>
            <p:cNvPr id="445" name="Google Shape;445;p44"/>
            <p:cNvPicPr preferRelativeResize="0"/>
            <p:nvPr/>
          </p:nvPicPr>
          <p:blipFill rotWithShape="1">
            <a:blip r:embed="rId3">
              <a:alphaModFix/>
            </a:blip>
            <a:srcRect t="1400" r="83035" b="-1399"/>
            <a:stretch/>
          </p:blipFill>
          <p:spPr>
            <a:xfrm rot="10800000">
              <a:off x="8400" y="69700"/>
              <a:ext cx="1133476" cy="5004101"/>
            </a:xfrm>
            <a:prstGeom prst="rect">
              <a:avLst/>
            </a:prstGeom>
            <a:noFill/>
            <a:ln>
              <a:noFill/>
            </a:ln>
          </p:spPr>
        </p:pic>
      </p:grpSp>
      <p:pic>
        <p:nvPicPr>
          <p:cNvPr id="9" name="Immagine 8" descr="Immagine che contiene testo, schermata">
            <a:extLst>
              <a:ext uri="{FF2B5EF4-FFF2-40B4-BE49-F238E27FC236}">
                <a16:creationId xmlns:a16="http://schemas.microsoft.com/office/drawing/2014/main" id="{71399500-11D0-4035-20AD-FAE92BBA555E}"/>
              </a:ext>
            </a:extLst>
          </p:cNvPr>
          <p:cNvPicPr>
            <a:picLocks noChangeAspect="1"/>
          </p:cNvPicPr>
          <p:nvPr/>
        </p:nvPicPr>
        <p:blipFill>
          <a:blip r:embed="rId4"/>
          <a:stretch>
            <a:fillRect/>
          </a:stretch>
        </p:blipFill>
        <p:spPr>
          <a:xfrm>
            <a:off x="1995574" y="228600"/>
            <a:ext cx="5152852" cy="4511487"/>
          </a:xfrm>
          <a:prstGeom prst="rect">
            <a:avLst/>
          </a:prstGeom>
        </p:spPr>
      </p:pic>
      <p:pic>
        <p:nvPicPr>
          <p:cNvPr id="11" name="Immagine 10">
            <a:extLst>
              <a:ext uri="{FF2B5EF4-FFF2-40B4-BE49-F238E27FC236}">
                <a16:creationId xmlns:a16="http://schemas.microsoft.com/office/drawing/2014/main" id="{91A56F26-177D-A5FF-C1CD-E51272E8AD17}"/>
              </a:ext>
            </a:extLst>
          </p:cNvPr>
          <p:cNvPicPr>
            <a:picLocks noChangeAspect="1"/>
          </p:cNvPicPr>
          <p:nvPr/>
        </p:nvPicPr>
        <p:blipFill>
          <a:blip r:embed="rId5"/>
          <a:srcRect/>
          <a:stretch/>
        </p:blipFill>
        <p:spPr>
          <a:xfrm>
            <a:off x="1266605" y="516224"/>
            <a:ext cx="6619192" cy="3936237"/>
          </a:xfrm>
          <a:prstGeom prst="rect">
            <a:avLst/>
          </a:prstGeom>
        </p:spPr>
        <p:style>
          <a:lnRef idx="1">
            <a:schemeClr val="accent5"/>
          </a:lnRef>
          <a:fillRef idx="3">
            <a:schemeClr val="accent5"/>
          </a:fillRef>
          <a:effectRef idx="2">
            <a:schemeClr val="accent5"/>
          </a:effectRef>
          <a:fontRef idx="minor">
            <a:schemeClr val="lt1"/>
          </a:fontRef>
        </p:style>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1"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wipe(up)">
                                      <p:cBhvr>
                                        <p:cTn id="7" dur="500"/>
                                        <p:tgtEl>
                                          <p:spTgt spid="11"/>
                                        </p:tgtEl>
                                      </p:cBhvr>
                                    </p:animEffect>
                                  </p:childTnLst>
                                </p:cTn>
                              </p:par>
                              <p:par>
                                <p:cTn id="8" presetID="10" presetClass="exit" presetSubtype="0" fill="hold" nodeType="withEffect">
                                  <p:stCondLst>
                                    <p:cond delay="0"/>
                                  </p:stCondLst>
                                  <p:childTnLst>
                                    <p:animEffect transition="out" filter="fade">
                                      <p:cBhvr>
                                        <p:cTn id="9" dur="750"/>
                                        <p:tgtEl>
                                          <p:spTgt spid="9"/>
                                        </p:tgtEl>
                                      </p:cBhvr>
                                    </p:animEffect>
                                    <p:set>
                                      <p:cBhvr>
                                        <p:cTn id="10" dur="1" fill="hold">
                                          <p:stCondLst>
                                            <p:cond delay="74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grpSp>
        <p:nvGrpSpPr>
          <p:cNvPr id="618" name="Google Shape;618;p58"/>
          <p:cNvGrpSpPr/>
          <p:nvPr/>
        </p:nvGrpSpPr>
        <p:grpSpPr>
          <a:xfrm>
            <a:off x="4286070" y="1201907"/>
            <a:ext cx="4144136" cy="3004166"/>
            <a:chOff x="4184450" y="1409100"/>
            <a:chExt cx="3858600" cy="2797175"/>
          </a:xfrm>
        </p:grpSpPr>
        <p:sp>
          <p:nvSpPr>
            <p:cNvPr id="619" name="Google Shape;619;p58"/>
            <p:cNvSpPr/>
            <p:nvPr/>
          </p:nvSpPr>
          <p:spPr>
            <a:xfrm>
              <a:off x="5594975" y="3690175"/>
              <a:ext cx="1054500" cy="471600"/>
            </a:xfrm>
            <a:prstGeom prst="trapezoid">
              <a:avLst>
                <a:gd name="adj" fmla="val 35146"/>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620" name="Google Shape;620;p58"/>
            <p:cNvSpPr/>
            <p:nvPr/>
          </p:nvSpPr>
          <p:spPr>
            <a:xfrm>
              <a:off x="4184450" y="1409100"/>
              <a:ext cx="3858600" cy="2325300"/>
            </a:xfrm>
            <a:prstGeom prst="roundRect">
              <a:avLst>
                <a:gd name="adj" fmla="val 338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sp>
          <p:nvSpPr>
            <p:cNvPr id="621" name="Google Shape;621;p58"/>
            <p:cNvSpPr/>
            <p:nvPr/>
          </p:nvSpPr>
          <p:spPr>
            <a:xfrm>
              <a:off x="5403275" y="4161875"/>
              <a:ext cx="1437900" cy="44400"/>
            </a:xfrm>
            <a:prstGeom prst="trapezoid">
              <a:avLst>
                <a:gd name="adj" fmla="val 0"/>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Archivo"/>
                <a:ea typeface="Archivo"/>
                <a:cs typeface="Archivo"/>
                <a:sym typeface="Archivo"/>
              </a:endParaRPr>
            </a:p>
          </p:txBody>
        </p:sp>
      </p:grpSp>
      <p:sp>
        <p:nvSpPr>
          <p:cNvPr id="622" name="Google Shape;622;p58"/>
          <p:cNvSpPr txBox="1">
            <a:spLocks noGrp="1"/>
          </p:cNvSpPr>
          <p:nvPr>
            <p:ph type="title"/>
          </p:nvPr>
        </p:nvSpPr>
        <p:spPr>
          <a:xfrm>
            <a:off x="713225" y="1528613"/>
            <a:ext cx="3015000" cy="1128000"/>
          </a:xfrm>
          <a:prstGeom prst="rect">
            <a:avLst/>
          </a:prstGeom>
        </p:spPr>
        <p:txBody>
          <a:bodyPr spcFirstLastPara="1" wrap="square" lIns="91425" tIns="91425" rIns="91425" bIns="91425" anchor="b" anchorCtr="0">
            <a:noAutofit/>
          </a:bodyPr>
          <a:lstStyle/>
          <a:p>
            <a:pPr marL="0" lvl="0" indent="0" algn="l" rtl="0">
              <a:lnSpc>
                <a:spcPct val="100000"/>
              </a:lnSpc>
              <a:spcBef>
                <a:spcPts val="0"/>
              </a:spcBef>
              <a:spcAft>
                <a:spcPts val="0"/>
              </a:spcAft>
              <a:buNone/>
            </a:pPr>
            <a:r>
              <a:rPr lang="de" dirty="0"/>
              <a:t>Output finale e tempi di esecuzione</a:t>
            </a:r>
            <a:endParaRPr dirty="0"/>
          </a:p>
        </p:txBody>
      </p:sp>
      <p:sp>
        <p:nvSpPr>
          <p:cNvPr id="623" name="Google Shape;623;p58"/>
          <p:cNvSpPr txBox="1">
            <a:spLocks noGrp="1"/>
          </p:cNvSpPr>
          <p:nvPr>
            <p:ph type="subTitle" idx="1"/>
          </p:nvPr>
        </p:nvSpPr>
        <p:spPr>
          <a:xfrm>
            <a:off x="713225" y="2580488"/>
            <a:ext cx="3015000" cy="1034400"/>
          </a:xfrm>
          <a:prstGeom prst="rect">
            <a:avLst/>
          </a:prstGeom>
        </p:spPr>
        <p:txBody>
          <a:bodyPr spcFirstLastPara="1" wrap="square" lIns="91425" tIns="91425" rIns="91425" bIns="91425" anchor="t" anchorCtr="0">
            <a:noAutofit/>
          </a:bodyPr>
          <a:lstStyle/>
          <a:p>
            <a:pPr marL="0" indent="0"/>
            <a:r>
              <a:rPr lang="de" dirty="0"/>
              <a:t>Andando ad eseguire lo script finale il terminale appare nel seguente modo e i tempi di esecuzione si attestano sui </a:t>
            </a:r>
            <a:r>
              <a:rPr lang="it-IT" b="1" dirty="0"/>
              <a:t>~</a:t>
            </a:r>
            <a:r>
              <a:rPr lang="de" dirty="0"/>
              <a:t>17/18 minuti.</a:t>
            </a:r>
            <a:endParaRPr dirty="0"/>
          </a:p>
        </p:txBody>
      </p:sp>
      <p:pic>
        <p:nvPicPr>
          <p:cNvPr id="624" name="Google Shape;624;p58"/>
          <p:cNvPicPr preferRelativeResize="0"/>
          <p:nvPr/>
        </p:nvPicPr>
        <p:blipFill>
          <a:blip r:embed="rId3"/>
          <a:srcRect/>
          <a:stretch/>
        </p:blipFill>
        <p:spPr>
          <a:xfrm>
            <a:off x="4396687" y="1331099"/>
            <a:ext cx="3923500" cy="2205483"/>
          </a:xfrm>
          <a:prstGeom prst="rect">
            <a:avLst/>
          </a:prstGeom>
          <a:noFill/>
          <a:ln>
            <a:noFill/>
          </a:ln>
        </p:spPr>
      </p:pic>
      <p:sp>
        <p:nvSpPr>
          <p:cNvPr id="625" name="Google Shape;625;p58"/>
          <p:cNvSpPr/>
          <p:nvPr/>
        </p:nvSpPr>
        <p:spPr>
          <a:xfrm>
            <a:off x="4352950" y="3858675"/>
            <a:ext cx="3751950" cy="578525"/>
          </a:xfrm>
          <a:custGeom>
            <a:avLst/>
            <a:gdLst/>
            <a:ahLst/>
            <a:cxnLst/>
            <a:rect l="l" t="t" r="r" b="b"/>
            <a:pathLst>
              <a:path w="150078" h="23141" extrusionOk="0">
                <a:moveTo>
                  <a:pt x="0" y="23141"/>
                </a:moveTo>
                <a:lnTo>
                  <a:pt x="9211" y="13930"/>
                </a:lnTo>
                <a:lnTo>
                  <a:pt x="127611" y="13930"/>
                </a:lnTo>
                <a:lnTo>
                  <a:pt x="132611" y="5270"/>
                </a:lnTo>
                <a:lnTo>
                  <a:pt x="150078" y="5270"/>
                </a:lnTo>
                <a:lnTo>
                  <a:pt x="150078" y="0"/>
                </a:lnTo>
              </a:path>
            </a:pathLst>
          </a:custGeom>
          <a:noFill/>
          <a:ln w="9525" cap="flat" cmpd="sng">
            <a:solidFill>
              <a:schemeClr val="lt2"/>
            </a:solidFill>
            <a:prstDash val="solid"/>
            <a:round/>
            <a:headEnd type="none" w="med" len="med"/>
            <a:tailEnd type="oval" w="med" len="med"/>
          </a:ln>
        </p:spPr>
        <p:txBody>
          <a:bodyPr/>
          <a:lstStyle/>
          <a:p>
            <a:endParaRPr lang="it-IT"/>
          </a:p>
        </p:txBody>
      </p:sp>
      <p:grpSp>
        <p:nvGrpSpPr>
          <p:cNvPr id="626" name="Google Shape;626;p58"/>
          <p:cNvGrpSpPr/>
          <p:nvPr/>
        </p:nvGrpSpPr>
        <p:grpSpPr>
          <a:xfrm>
            <a:off x="7661200" y="3858675"/>
            <a:ext cx="2187725" cy="2316900"/>
            <a:chOff x="7739825" y="3914825"/>
            <a:chExt cx="2187725" cy="2316900"/>
          </a:xfrm>
        </p:grpSpPr>
        <p:cxnSp>
          <p:nvCxnSpPr>
            <p:cNvPr id="627" name="Google Shape;627;p58"/>
            <p:cNvCxnSpPr/>
            <p:nvPr/>
          </p:nvCxnSpPr>
          <p:spPr>
            <a:xfrm>
              <a:off x="7739825" y="3914825"/>
              <a:ext cx="1710300" cy="1710300"/>
            </a:xfrm>
            <a:prstGeom prst="straightConnector1">
              <a:avLst/>
            </a:prstGeom>
            <a:noFill/>
            <a:ln w="9525" cap="flat" cmpd="sng">
              <a:solidFill>
                <a:schemeClr val="accent1"/>
              </a:solidFill>
              <a:prstDash val="solid"/>
              <a:round/>
              <a:headEnd type="oval" w="med" len="med"/>
              <a:tailEnd type="none" w="med" len="med"/>
            </a:ln>
          </p:spPr>
        </p:cxnSp>
        <p:cxnSp>
          <p:nvCxnSpPr>
            <p:cNvPr id="628" name="Google Shape;628;p58"/>
            <p:cNvCxnSpPr/>
            <p:nvPr/>
          </p:nvCxnSpPr>
          <p:spPr>
            <a:xfrm>
              <a:off x="8104900" y="4083325"/>
              <a:ext cx="1710300" cy="1710300"/>
            </a:xfrm>
            <a:prstGeom prst="straightConnector1">
              <a:avLst/>
            </a:prstGeom>
            <a:noFill/>
            <a:ln w="9525" cap="flat" cmpd="sng">
              <a:solidFill>
                <a:schemeClr val="dk2"/>
              </a:solidFill>
              <a:prstDash val="solid"/>
              <a:round/>
              <a:headEnd type="oval" w="med" len="med"/>
              <a:tailEnd type="none" w="med" len="med"/>
            </a:ln>
          </p:spPr>
        </p:cxnSp>
        <p:cxnSp>
          <p:nvCxnSpPr>
            <p:cNvPr id="629" name="Google Shape;629;p58"/>
            <p:cNvCxnSpPr/>
            <p:nvPr/>
          </p:nvCxnSpPr>
          <p:spPr>
            <a:xfrm>
              <a:off x="8217250" y="4521425"/>
              <a:ext cx="1710300" cy="1710300"/>
            </a:xfrm>
            <a:prstGeom prst="straightConnector1">
              <a:avLst/>
            </a:prstGeom>
            <a:noFill/>
            <a:ln w="9525" cap="flat" cmpd="sng">
              <a:solidFill>
                <a:schemeClr val="dk2"/>
              </a:solidFill>
              <a:prstDash val="solid"/>
              <a:round/>
              <a:headEnd type="oval" w="med" len="med"/>
              <a:tailEnd type="none" w="med" len="med"/>
            </a:ln>
          </p:spPr>
        </p:cxn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grpSp>
        <p:nvGrpSpPr>
          <p:cNvPr id="4" name="Google Shape;928;p74">
            <a:extLst>
              <a:ext uri="{FF2B5EF4-FFF2-40B4-BE49-F238E27FC236}">
                <a16:creationId xmlns:a16="http://schemas.microsoft.com/office/drawing/2014/main" id="{CAB8A340-C183-FF90-6B57-394355885523}"/>
              </a:ext>
            </a:extLst>
          </p:cNvPr>
          <p:cNvGrpSpPr/>
          <p:nvPr/>
        </p:nvGrpSpPr>
        <p:grpSpPr>
          <a:xfrm flipH="1">
            <a:off x="2946738" y="2993612"/>
            <a:ext cx="4209137" cy="1046592"/>
            <a:chOff x="5000213" y="4370187"/>
            <a:chExt cx="4209137" cy="1046592"/>
          </a:xfrm>
        </p:grpSpPr>
        <p:pic>
          <p:nvPicPr>
            <p:cNvPr id="5" name="Google Shape;929;p74">
              <a:extLst>
                <a:ext uri="{FF2B5EF4-FFF2-40B4-BE49-F238E27FC236}">
                  <a16:creationId xmlns:a16="http://schemas.microsoft.com/office/drawing/2014/main" id="{7528FC0B-1ED6-6CAB-D0F9-F5C37ADB58EA}"/>
                </a:ext>
              </a:extLst>
            </p:cNvPr>
            <p:cNvPicPr preferRelativeResize="0"/>
            <p:nvPr/>
          </p:nvPicPr>
          <p:blipFill rotWithShape="1">
            <a:blip r:embed="rId3">
              <a:alphaModFix/>
            </a:blip>
            <a:srcRect t="19097" r="5042" b="2954"/>
            <a:stretch/>
          </p:blipFill>
          <p:spPr>
            <a:xfrm flipH="1">
              <a:off x="5493226" y="4400655"/>
              <a:ext cx="3716124" cy="1016124"/>
            </a:xfrm>
            <a:prstGeom prst="rect">
              <a:avLst/>
            </a:prstGeom>
            <a:noFill/>
            <a:ln>
              <a:noFill/>
            </a:ln>
          </p:spPr>
        </p:pic>
        <p:pic>
          <p:nvPicPr>
            <p:cNvPr id="6" name="Google Shape;930;p74">
              <a:extLst>
                <a:ext uri="{FF2B5EF4-FFF2-40B4-BE49-F238E27FC236}">
                  <a16:creationId xmlns:a16="http://schemas.microsoft.com/office/drawing/2014/main" id="{BD52F17B-8749-F26C-BFD1-68BC9D0C3C0B}"/>
                </a:ext>
              </a:extLst>
            </p:cNvPr>
            <p:cNvPicPr preferRelativeResize="0"/>
            <p:nvPr/>
          </p:nvPicPr>
          <p:blipFill>
            <a:blip r:embed="rId4">
              <a:alphaModFix/>
            </a:blip>
            <a:stretch>
              <a:fillRect/>
            </a:stretch>
          </p:blipFill>
          <p:spPr>
            <a:xfrm rot="10800000" flipH="1">
              <a:off x="5000213" y="4370187"/>
              <a:ext cx="456876" cy="242950"/>
            </a:xfrm>
            <a:prstGeom prst="rect">
              <a:avLst/>
            </a:prstGeom>
            <a:noFill/>
            <a:ln>
              <a:noFill/>
            </a:ln>
          </p:spPr>
        </p:pic>
      </p:grpSp>
      <p:grpSp>
        <p:nvGrpSpPr>
          <p:cNvPr id="427" name="Google Shape;427;p43"/>
          <p:cNvGrpSpPr/>
          <p:nvPr/>
        </p:nvGrpSpPr>
        <p:grpSpPr>
          <a:xfrm>
            <a:off x="-502256" y="-7"/>
            <a:ext cx="2400327" cy="4724750"/>
            <a:chOff x="177793" y="152400"/>
            <a:chExt cx="2292357" cy="4512224"/>
          </a:xfrm>
        </p:grpSpPr>
        <p:pic>
          <p:nvPicPr>
            <p:cNvPr id="428" name="Google Shape;428;p43"/>
            <p:cNvPicPr preferRelativeResize="0"/>
            <p:nvPr/>
          </p:nvPicPr>
          <p:blipFill>
            <a:blip r:embed="rId3">
              <a:alphaModFix/>
            </a:blip>
            <a:stretch>
              <a:fillRect/>
            </a:stretch>
          </p:blipFill>
          <p:spPr>
            <a:xfrm rot="5400000">
              <a:off x="-668274" y="3042918"/>
              <a:ext cx="2467773" cy="775639"/>
            </a:xfrm>
            <a:prstGeom prst="rect">
              <a:avLst/>
            </a:prstGeom>
            <a:noFill/>
            <a:ln>
              <a:noFill/>
            </a:ln>
          </p:spPr>
        </p:pic>
        <p:pic>
          <p:nvPicPr>
            <p:cNvPr id="429" name="Google Shape;429;p43"/>
            <p:cNvPicPr preferRelativeResize="0"/>
            <p:nvPr/>
          </p:nvPicPr>
          <p:blipFill rotWithShape="1">
            <a:blip r:embed="rId5">
              <a:alphaModFix/>
            </a:blip>
            <a:srcRect l="50000" b="6182"/>
            <a:stretch/>
          </p:blipFill>
          <p:spPr>
            <a:xfrm rot="5400000">
              <a:off x="109262" y="220938"/>
              <a:ext cx="2429426" cy="2292350"/>
            </a:xfrm>
            <a:prstGeom prst="rect">
              <a:avLst/>
            </a:prstGeom>
            <a:noFill/>
            <a:ln>
              <a:noFill/>
            </a:ln>
          </p:spPr>
        </p:pic>
      </p:grpSp>
      <p:grpSp>
        <p:nvGrpSpPr>
          <p:cNvPr id="430" name="Google Shape;430;p43"/>
          <p:cNvGrpSpPr/>
          <p:nvPr/>
        </p:nvGrpSpPr>
        <p:grpSpPr>
          <a:xfrm>
            <a:off x="6857514" y="407029"/>
            <a:ext cx="2854722" cy="5057501"/>
            <a:chOff x="6456869" y="482600"/>
            <a:chExt cx="2726313" cy="4830008"/>
          </a:xfrm>
        </p:grpSpPr>
        <p:grpSp>
          <p:nvGrpSpPr>
            <p:cNvPr id="431" name="Google Shape;431;p43"/>
            <p:cNvGrpSpPr/>
            <p:nvPr/>
          </p:nvGrpSpPr>
          <p:grpSpPr>
            <a:xfrm>
              <a:off x="6673843" y="482600"/>
              <a:ext cx="2292357" cy="4512224"/>
              <a:chOff x="6667493" y="482600"/>
              <a:chExt cx="2292357" cy="4512224"/>
            </a:xfrm>
          </p:grpSpPr>
          <p:pic>
            <p:nvPicPr>
              <p:cNvPr id="432" name="Google Shape;432;p43"/>
              <p:cNvPicPr preferRelativeResize="0"/>
              <p:nvPr/>
            </p:nvPicPr>
            <p:blipFill>
              <a:blip r:embed="rId3">
                <a:alphaModFix/>
              </a:blip>
              <a:stretch>
                <a:fillRect/>
              </a:stretch>
            </p:blipFill>
            <p:spPr>
              <a:xfrm rot="-5400000">
                <a:off x="7338144" y="1328667"/>
                <a:ext cx="2467773" cy="775639"/>
              </a:xfrm>
              <a:prstGeom prst="rect">
                <a:avLst/>
              </a:prstGeom>
              <a:noFill/>
              <a:ln>
                <a:noFill/>
              </a:ln>
            </p:spPr>
          </p:pic>
          <p:pic>
            <p:nvPicPr>
              <p:cNvPr id="433" name="Google Shape;433;p43"/>
              <p:cNvPicPr preferRelativeResize="0"/>
              <p:nvPr/>
            </p:nvPicPr>
            <p:blipFill rotWithShape="1">
              <a:blip r:embed="rId5">
                <a:alphaModFix/>
              </a:blip>
              <a:srcRect l="50000" b="6182"/>
              <a:stretch/>
            </p:blipFill>
            <p:spPr>
              <a:xfrm rot="-5400000">
                <a:off x="6598955" y="2633936"/>
                <a:ext cx="2429426" cy="2292350"/>
              </a:xfrm>
              <a:prstGeom prst="rect">
                <a:avLst/>
              </a:prstGeom>
              <a:noFill/>
              <a:ln>
                <a:noFill/>
              </a:ln>
            </p:spPr>
          </p:pic>
        </p:grpSp>
        <p:pic>
          <p:nvPicPr>
            <p:cNvPr id="434" name="Google Shape;434;p43"/>
            <p:cNvPicPr preferRelativeResize="0"/>
            <p:nvPr/>
          </p:nvPicPr>
          <p:blipFill>
            <a:blip r:embed="rId6">
              <a:alphaModFix/>
            </a:blip>
            <a:stretch>
              <a:fillRect/>
            </a:stretch>
          </p:blipFill>
          <p:spPr>
            <a:xfrm rot="-2700000">
              <a:off x="6586139" y="3255544"/>
              <a:ext cx="2467772" cy="1387816"/>
            </a:xfrm>
            <a:prstGeom prst="rect">
              <a:avLst/>
            </a:prstGeom>
            <a:noFill/>
            <a:ln>
              <a:noFill/>
            </a:ln>
          </p:spPr>
        </p:pic>
      </p:grpSp>
      <p:sp>
        <p:nvSpPr>
          <p:cNvPr id="2" name="Google Shape;926;p74">
            <a:extLst>
              <a:ext uri="{FF2B5EF4-FFF2-40B4-BE49-F238E27FC236}">
                <a16:creationId xmlns:a16="http://schemas.microsoft.com/office/drawing/2014/main" id="{A30AE6A9-00AB-E334-E50A-436AA0B51361}"/>
              </a:ext>
            </a:extLst>
          </p:cNvPr>
          <p:cNvSpPr txBox="1">
            <a:spLocks/>
          </p:cNvSpPr>
          <p:nvPr/>
        </p:nvSpPr>
        <p:spPr>
          <a:xfrm>
            <a:off x="859125" y="1292000"/>
            <a:ext cx="4273984" cy="9873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15000"/>
              </a:lnSpc>
              <a:spcBef>
                <a:spcPts val="0"/>
              </a:spcBef>
              <a:spcAft>
                <a:spcPts val="0"/>
              </a:spcAft>
              <a:buClr>
                <a:schemeClr val="dk1"/>
              </a:buClr>
              <a:buSzPts val="2800"/>
              <a:buFont typeface="IBM Plex Mono"/>
              <a:buNone/>
              <a:defRPr sz="8600" b="1" i="0" u="none" strike="noStrike" cap="none">
                <a:solidFill>
                  <a:schemeClr val="dk1"/>
                </a:solidFill>
                <a:latin typeface="IBM Plex Mono"/>
                <a:ea typeface="IBM Plex Mono"/>
                <a:cs typeface="IBM Plex Mono"/>
                <a:sym typeface="IBM Plex Mono"/>
              </a:defRPr>
            </a:lvl1pPr>
            <a:lvl2pPr marR="0" lvl="1" algn="ctr" rtl="0">
              <a:lnSpc>
                <a:spcPct val="100000"/>
              </a:lnSpc>
              <a:spcBef>
                <a:spcPts val="0"/>
              </a:spcBef>
              <a:spcAft>
                <a:spcPts val="0"/>
              </a:spcAft>
              <a:buClr>
                <a:schemeClr val="dk1"/>
              </a:buClr>
              <a:buSzPts val="2800"/>
              <a:buFont typeface="IBM Plex Mono"/>
              <a:buNone/>
              <a:defRPr sz="2800" b="1" i="0" u="none" strike="noStrike" cap="none">
                <a:solidFill>
                  <a:schemeClr val="dk1"/>
                </a:solidFill>
                <a:latin typeface="IBM Plex Mono"/>
                <a:ea typeface="IBM Plex Mono"/>
                <a:cs typeface="IBM Plex Mono"/>
                <a:sym typeface="IBM Plex Mono"/>
              </a:defRPr>
            </a:lvl2pPr>
            <a:lvl3pPr marR="0" lvl="2" algn="ctr" rtl="0">
              <a:lnSpc>
                <a:spcPct val="100000"/>
              </a:lnSpc>
              <a:spcBef>
                <a:spcPts val="0"/>
              </a:spcBef>
              <a:spcAft>
                <a:spcPts val="0"/>
              </a:spcAft>
              <a:buClr>
                <a:schemeClr val="dk1"/>
              </a:buClr>
              <a:buSzPts val="2800"/>
              <a:buFont typeface="IBM Plex Mono"/>
              <a:buNone/>
              <a:defRPr sz="2800" b="1" i="0" u="none" strike="noStrike" cap="none">
                <a:solidFill>
                  <a:schemeClr val="dk1"/>
                </a:solidFill>
                <a:latin typeface="IBM Plex Mono"/>
                <a:ea typeface="IBM Plex Mono"/>
                <a:cs typeface="IBM Plex Mono"/>
                <a:sym typeface="IBM Plex Mono"/>
              </a:defRPr>
            </a:lvl3pPr>
            <a:lvl4pPr marR="0" lvl="3" algn="ctr" rtl="0">
              <a:lnSpc>
                <a:spcPct val="100000"/>
              </a:lnSpc>
              <a:spcBef>
                <a:spcPts val="0"/>
              </a:spcBef>
              <a:spcAft>
                <a:spcPts val="0"/>
              </a:spcAft>
              <a:buClr>
                <a:schemeClr val="dk1"/>
              </a:buClr>
              <a:buSzPts val="2800"/>
              <a:buFont typeface="IBM Plex Mono"/>
              <a:buNone/>
              <a:defRPr sz="2800" b="1" i="0" u="none" strike="noStrike" cap="none">
                <a:solidFill>
                  <a:schemeClr val="dk1"/>
                </a:solidFill>
                <a:latin typeface="IBM Plex Mono"/>
                <a:ea typeface="IBM Plex Mono"/>
                <a:cs typeface="IBM Plex Mono"/>
                <a:sym typeface="IBM Plex Mono"/>
              </a:defRPr>
            </a:lvl4pPr>
            <a:lvl5pPr marR="0" lvl="4" algn="ctr" rtl="0">
              <a:lnSpc>
                <a:spcPct val="100000"/>
              </a:lnSpc>
              <a:spcBef>
                <a:spcPts val="0"/>
              </a:spcBef>
              <a:spcAft>
                <a:spcPts val="0"/>
              </a:spcAft>
              <a:buClr>
                <a:schemeClr val="dk1"/>
              </a:buClr>
              <a:buSzPts val="2800"/>
              <a:buFont typeface="IBM Plex Mono"/>
              <a:buNone/>
              <a:defRPr sz="2800" b="1" i="0" u="none" strike="noStrike" cap="none">
                <a:solidFill>
                  <a:schemeClr val="dk1"/>
                </a:solidFill>
                <a:latin typeface="IBM Plex Mono"/>
                <a:ea typeface="IBM Plex Mono"/>
                <a:cs typeface="IBM Plex Mono"/>
                <a:sym typeface="IBM Plex Mono"/>
              </a:defRPr>
            </a:lvl5pPr>
            <a:lvl6pPr marR="0" lvl="5" algn="ctr" rtl="0">
              <a:lnSpc>
                <a:spcPct val="100000"/>
              </a:lnSpc>
              <a:spcBef>
                <a:spcPts val="0"/>
              </a:spcBef>
              <a:spcAft>
                <a:spcPts val="0"/>
              </a:spcAft>
              <a:buClr>
                <a:schemeClr val="dk1"/>
              </a:buClr>
              <a:buSzPts val="2800"/>
              <a:buFont typeface="IBM Plex Mono"/>
              <a:buNone/>
              <a:defRPr sz="2800" b="1" i="0" u="none" strike="noStrike" cap="none">
                <a:solidFill>
                  <a:schemeClr val="dk1"/>
                </a:solidFill>
                <a:latin typeface="IBM Plex Mono"/>
                <a:ea typeface="IBM Plex Mono"/>
                <a:cs typeface="IBM Plex Mono"/>
                <a:sym typeface="IBM Plex Mono"/>
              </a:defRPr>
            </a:lvl6pPr>
            <a:lvl7pPr marR="0" lvl="6" algn="ctr" rtl="0">
              <a:lnSpc>
                <a:spcPct val="100000"/>
              </a:lnSpc>
              <a:spcBef>
                <a:spcPts val="0"/>
              </a:spcBef>
              <a:spcAft>
                <a:spcPts val="0"/>
              </a:spcAft>
              <a:buClr>
                <a:schemeClr val="dk1"/>
              </a:buClr>
              <a:buSzPts val="2800"/>
              <a:buFont typeface="IBM Plex Mono"/>
              <a:buNone/>
              <a:defRPr sz="2800" b="1" i="0" u="none" strike="noStrike" cap="none">
                <a:solidFill>
                  <a:schemeClr val="dk1"/>
                </a:solidFill>
                <a:latin typeface="IBM Plex Mono"/>
                <a:ea typeface="IBM Plex Mono"/>
                <a:cs typeface="IBM Plex Mono"/>
                <a:sym typeface="IBM Plex Mono"/>
              </a:defRPr>
            </a:lvl7pPr>
            <a:lvl8pPr marR="0" lvl="7" algn="ctr" rtl="0">
              <a:lnSpc>
                <a:spcPct val="100000"/>
              </a:lnSpc>
              <a:spcBef>
                <a:spcPts val="0"/>
              </a:spcBef>
              <a:spcAft>
                <a:spcPts val="0"/>
              </a:spcAft>
              <a:buClr>
                <a:schemeClr val="dk1"/>
              </a:buClr>
              <a:buSzPts val="2800"/>
              <a:buFont typeface="IBM Plex Mono"/>
              <a:buNone/>
              <a:defRPr sz="2800" b="1" i="0" u="none" strike="noStrike" cap="none">
                <a:solidFill>
                  <a:schemeClr val="dk1"/>
                </a:solidFill>
                <a:latin typeface="IBM Plex Mono"/>
                <a:ea typeface="IBM Plex Mono"/>
                <a:cs typeface="IBM Plex Mono"/>
                <a:sym typeface="IBM Plex Mono"/>
              </a:defRPr>
            </a:lvl8pPr>
            <a:lvl9pPr marR="0" lvl="8" algn="ctr" rtl="0">
              <a:lnSpc>
                <a:spcPct val="100000"/>
              </a:lnSpc>
              <a:spcBef>
                <a:spcPts val="0"/>
              </a:spcBef>
              <a:spcAft>
                <a:spcPts val="0"/>
              </a:spcAft>
              <a:buClr>
                <a:schemeClr val="dk1"/>
              </a:buClr>
              <a:buSzPts val="2800"/>
              <a:buFont typeface="IBM Plex Mono"/>
              <a:buNone/>
              <a:defRPr sz="2800" b="1" i="0" u="none" strike="noStrike" cap="none">
                <a:solidFill>
                  <a:schemeClr val="dk1"/>
                </a:solidFill>
                <a:latin typeface="IBM Plex Mono"/>
                <a:ea typeface="IBM Plex Mono"/>
                <a:cs typeface="IBM Plex Mono"/>
                <a:sym typeface="IBM Plex Mono"/>
              </a:defRPr>
            </a:lvl9pPr>
          </a:lstStyle>
          <a:p>
            <a:pPr algn="l"/>
            <a:r>
              <a:rPr lang="it-IT" dirty="0"/>
              <a:t>Grazie</a:t>
            </a:r>
          </a:p>
        </p:txBody>
      </p:sp>
      <p:sp>
        <p:nvSpPr>
          <p:cNvPr id="3" name="Google Shape;927;p74">
            <a:extLst>
              <a:ext uri="{FF2B5EF4-FFF2-40B4-BE49-F238E27FC236}">
                <a16:creationId xmlns:a16="http://schemas.microsoft.com/office/drawing/2014/main" id="{A2196748-D5EA-C050-8766-371D8108AA3A}"/>
              </a:ext>
            </a:extLst>
          </p:cNvPr>
          <p:cNvSpPr txBox="1">
            <a:spLocks/>
          </p:cNvSpPr>
          <p:nvPr/>
        </p:nvSpPr>
        <p:spPr>
          <a:xfrm>
            <a:off x="859099" y="2279275"/>
            <a:ext cx="4652325" cy="1167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1400"/>
              <a:buFont typeface="Archivo"/>
              <a:buNone/>
              <a:defRPr sz="1500" b="0" i="0" u="none" strike="noStrike" cap="none">
                <a:solidFill>
                  <a:schemeClr val="dk1"/>
                </a:solidFill>
                <a:latin typeface="Archivo"/>
                <a:ea typeface="Archivo"/>
                <a:cs typeface="Archivo"/>
                <a:sym typeface="Archivo"/>
              </a:defRPr>
            </a:lvl1pPr>
            <a:lvl2pPr marL="914400" marR="0" lvl="1"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2pPr>
            <a:lvl3pPr marL="1371600" marR="0" lvl="2"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3pPr>
            <a:lvl4pPr marL="1828800" marR="0" lvl="3"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4pPr>
            <a:lvl5pPr marL="2286000" marR="0" lvl="4"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5pPr>
            <a:lvl6pPr marL="2743200" marR="0" lvl="5"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6pPr>
            <a:lvl7pPr marL="3200400" marR="0" lvl="6"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7pPr>
            <a:lvl8pPr marL="3657600" marR="0" lvl="7"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8pPr>
            <a:lvl9pPr marL="4114800" marR="0" lvl="8" indent="-317500" algn="ctr" rtl="0">
              <a:lnSpc>
                <a:spcPct val="100000"/>
              </a:lnSpc>
              <a:spcBef>
                <a:spcPts val="0"/>
              </a:spcBef>
              <a:spcAft>
                <a:spcPts val="0"/>
              </a:spcAft>
              <a:buClr>
                <a:schemeClr val="dk1"/>
              </a:buClr>
              <a:buSzPts val="1400"/>
              <a:buFont typeface="Archivo"/>
              <a:buNone/>
              <a:defRPr sz="1400" b="0" i="0" u="none" strike="noStrike" cap="none">
                <a:solidFill>
                  <a:schemeClr val="dk1"/>
                </a:solidFill>
                <a:latin typeface="Archivo"/>
                <a:ea typeface="Archivo"/>
                <a:cs typeface="Archivo"/>
                <a:sym typeface="Archivo"/>
              </a:defRPr>
            </a:lvl9pPr>
          </a:lstStyle>
          <a:p>
            <a:pPr marL="0" indent="0" algn="l">
              <a:buClr>
                <a:schemeClr val="lt1"/>
              </a:buClr>
              <a:buSzPts val="1100"/>
              <a:buFont typeface="Arial"/>
              <a:buNone/>
            </a:pPr>
            <a:r>
              <a:rPr lang="it-IT" sz="1600" dirty="0">
                <a:latin typeface="Anaheim"/>
                <a:ea typeface="Anaheim"/>
                <a:cs typeface="Anaheim"/>
                <a:sym typeface="Anaheim"/>
              </a:rPr>
              <a:t>Brancaccio Denise	- </a:t>
            </a:r>
            <a:r>
              <a:rPr lang="it-IT" sz="1600" dirty="0" err="1">
                <a:latin typeface="Anaheim"/>
                <a:ea typeface="Anaheim"/>
                <a:cs typeface="Anaheim"/>
                <a:sym typeface="Anaheim"/>
              </a:rPr>
              <a:t>mat</a:t>
            </a:r>
            <a:r>
              <a:rPr lang="it-IT" sz="1600" dirty="0">
                <a:latin typeface="Anaheim"/>
                <a:ea typeface="Anaheim"/>
                <a:cs typeface="Anaheim"/>
                <a:sym typeface="Anaheim"/>
              </a:rPr>
              <a:t>. 0222800163</a:t>
            </a:r>
          </a:p>
          <a:p>
            <a:pPr marL="0" indent="0" algn="l">
              <a:buClr>
                <a:schemeClr val="lt1"/>
              </a:buClr>
              <a:buSzPts val="1100"/>
              <a:buFont typeface="Arial"/>
              <a:buNone/>
            </a:pPr>
            <a:r>
              <a:rPr lang="it-IT" sz="1600" dirty="0">
                <a:latin typeface="Anaheim"/>
                <a:ea typeface="Anaheim"/>
                <a:cs typeface="Anaheim"/>
                <a:sym typeface="Anaheim"/>
              </a:rPr>
              <a:t>Brando Lucia	- </a:t>
            </a:r>
            <a:r>
              <a:rPr lang="it-IT" sz="1600" dirty="0" err="1">
                <a:latin typeface="Anaheim"/>
                <a:ea typeface="Anaheim"/>
                <a:cs typeface="Anaheim"/>
                <a:sym typeface="Anaheim"/>
              </a:rPr>
              <a:t>mat</a:t>
            </a:r>
            <a:r>
              <a:rPr lang="it-IT" sz="1600" dirty="0">
                <a:latin typeface="Anaheim"/>
                <a:ea typeface="Anaheim"/>
                <a:cs typeface="Anaheim"/>
                <a:sym typeface="Anaheim"/>
              </a:rPr>
              <a:t>. 0222800162</a:t>
            </a:r>
          </a:p>
          <a:p>
            <a:pPr marL="0" indent="0" algn="l">
              <a:buClr>
                <a:schemeClr val="lt1"/>
              </a:buClr>
              <a:buSzPts val="1100"/>
              <a:buFont typeface="Arial"/>
              <a:buNone/>
            </a:pPr>
            <a:r>
              <a:rPr lang="it-IT" sz="1600" dirty="0">
                <a:latin typeface="Anaheim"/>
                <a:ea typeface="Anaheim"/>
                <a:cs typeface="Anaheim"/>
                <a:sym typeface="Anaheim"/>
              </a:rPr>
              <a:t>Di Maio Bruno Maria	- </a:t>
            </a:r>
            <a:r>
              <a:rPr lang="it-IT" sz="1600" dirty="0" err="1">
                <a:latin typeface="Anaheim"/>
                <a:ea typeface="Anaheim"/>
                <a:cs typeface="Anaheim"/>
                <a:sym typeface="Anaheim"/>
              </a:rPr>
              <a:t>mat</a:t>
            </a:r>
            <a:r>
              <a:rPr lang="it-IT" sz="1600" dirty="0">
                <a:latin typeface="Anaheim"/>
                <a:ea typeface="Anaheim"/>
                <a:cs typeface="Anaheim"/>
                <a:sym typeface="Anaheim"/>
              </a:rPr>
              <a:t>. 0222800149</a:t>
            </a:r>
          </a:p>
        </p:txBody>
      </p:sp>
      <p:sp>
        <p:nvSpPr>
          <p:cNvPr id="7" name="Google Shape;944;p74">
            <a:extLst>
              <a:ext uri="{FF2B5EF4-FFF2-40B4-BE49-F238E27FC236}">
                <a16:creationId xmlns:a16="http://schemas.microsoft.com/office/drawing/2014/main" id="{15AC78C6-02B1-42A4-E407-21526CD5A2B8}"/>
              </a:ext>
            </a:extLst>
          </p:cNvPr>
          <p:cNvSpPr txBox="1"/>
          <p:nvPr/>
        </p:nvSpPr>
        <p:spPr>
          <a:xfrm>
            <a:off x="4907725" y="3244150"/>
            <a:ext cx="2421900" cy="4824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de" sz="1200" dirty="0">
                <a:solidFill>
                  <a:schemeClr val="dk1"/>
                </a:solidFill>
                <a:latin typeface="Anaheim"/>
                <a:sym typeface="Archivo"/>
              </a:rPr>
              <a:t>Project Work per il corso di</a:t>
            </a:r>
          </a:p>
          <a:p>
            <a:pPr marL="0" lvl="0" indent="0" algn="l" rtl="0">
              <a:spcBef>
                <a:spcPts val="300"/>
              </a:spcBef>
              <a:spcAft>
                <a:spcPts val="0"/>
              </a:spcAft>
              <a:buNone/>
            </a:pPr>
            <a:r>
              <a:rPr lang="de" sz="1200" b="1" dirty="0">
                <a:solidFill>
                  <a:schemeClr val="dk1"/>
                </a:solidFill>
                <a:latin typeface="Anaheim"/>
                <a:sym typeface="Archivo"/>
              </a:rPr>
              <a:t>Programming for Data Science</a:t>
            </a:r>
            <a:endParaRPr sz="1200" b="1" dirty="0">
              <a:solidFill>
                <a:schemeClr val="dk1"/>
              </a:solidFill>
              <a:latin typeface="Anaheim"/>
              <a:sym typeface="Archivo"/>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58"/>
        <p:cNvGrpSpPr/>
        <p:nvPr/>
      </p:nvGrpSpPr>
      <p:grpSpPr>
        <a:xfrm>
          <a:off x="0" y="0"/>
          <a:ext cx="0" cy="0"/>
          <a:chOff x="0" y="0"/>
          <a:chExt cx="0" cy="0"/>
        </a:xfrm>
      </p:grpSpPr>
      <p:pic>
        <p:nvPicPr>
          <p:cNvPr id="559" name="Google Shape;559;p54"/>
          <p:cNvPicPr preferRelativeResize="0">
            <a:picLocks noGrp="1"/>
          </p:cNvPicPr>
          <p:nvPr>
            <p:ph type="pic" idx="2"/>
          </p:nvPr>
        </p:nvPicPr>
        <p:blipFill>
          <a:blip r:embed="rId3"/>
          <a:srcRect l="11032" t="1" r="15564" b="-1"/>
          <a:stretch/>
        </p:blipFill>
        <p:spPr>
          <a:xfrm>
            <a:off x="3943350" y="533875"/>
            <a:ext cx="4487700" cy="4075800"/>
          </a:xfrm>
          <a:prstGeom prst="snip1Rect">
            <a:avLst>
              <a:gd name="adj" fmla="val 10084"/>
            </a:avLst>
          </a:prstGeom>
        </p:spPr>
      </p:pic>
      <p:sp>
        <p:nvSpPr>
          <p:cNvPr id="560" name="Google Shape;560;p54"/>
          <p:cNvSpPr txBox="1">
            <a:spLocks noGrp="1"/>
          </p:cNvSpPr>
          <p:nvPr>
            <p:ph type="title"/>
          </p:nvPr>
        </p:nvSpPr>
        <p:spPr>
          <a:xfrm>
            <a:off x="720000" y="762475"/>
            <a:ext cx="2928000" cy="104904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de" dirty="0"/>
              <a:t>Obiettivi Raggiunti</a:t>
            </a:r>
            <a:endParaRPr dirty="0"/>
          </a:p>
        </p:txBody>
      </p:sp>
      <p:sp>
        <p:nvSpPr>
          <p:cNvPr id="561" name="Google Shape;561;p54"/>
          <p:cNvSpPr txBox="1">
            <a:spLocks noGrp="1"/>
          </p:cNvSpPr>
          <p:nvPr>
            <p:ph type="subTitle" idx="1"/>
          </p:nvPr>
        </p:nvSpPr>
        <p:spPr>
          <a:xfrm>
            <a:off x="719999" y="1811515"/>
            <a:ext cx="3103855" cy="2476468"/>
          </a:xfrm>
          <a:prstGeom prst="rect">
            <a:avLst/>
          </a:prstGeom>
        </p:spPr>
        <p:txBody>
          <a:bodyPr spcFirstLastPara="1" wrap="square" lIns="91425" tIns="91425" rIns="91425" bIns="91425" anchor="t" anchorCtr="0">
            <a:noAutofit/>
          </a:bodyPr>
          <a:lstStyle/>
          <a:p>
            <a:pPr marL="285750" lvl="0" indent="-285750" algn="l" rtl="0">
              <a:spcBef>
                <a:spcPts val="0"/>
              </a:spcBef>
              <a:spcAft>
                <a:spcPts val="0"/>
              </a:spcAft>
              <a:buFont typeface="Arial" panose="020B0604020202020204" pitchFamily="34" charset="0"/>
              <a:buChar char="•"/>
            </a:pPr>
            <a:r>
              <a:rPr lang="it-IT" sz="1200" dirty="0" err="1"/>
              <a:t>Scraping</a:t>
            </a:r>
            <a:r>
              <a:rPr lang="it-IT" sz="1200" dirty="0"/>
              <a:t> dati dei politici</a:t>
            </a:r>
          </a:p>
          <a:p>
            <a:pPr marL="285750" lvl="0" indent="-285750" algn="l" rtl="0">
              <a:spcBef>
                <a:spcPts val="0"/>
              </a:spcBef>
              <a:spcAft>
                <a:spcPts val="0"/>
              </a:spcAft>
              <a:buFont typeface="Arial" panose="020B0604020202020204" pitchFamily="34" charset="0"/>
              <a:buChar char="•"/>
            </a:pPr>
            <a:r>
              <a:rPr lang="it-IT" sz="1200" dirty="0"/>
              <a:t>Raccolta informazioni sui discorsi</a:t>
            </a:r>
          </a:p>
          <a:p>
            <a:pPr marL="285750" lvl="0" indent="-285750" algn="l" rtl="0">
              <a:spcBef>
                <a:spcPts val="0"/>
              </a:spcBef>
              <a:spcAft>
                <a:spcPts val="0"/>
              </a:spcAft>
              <a:buFont typeface="Arial" panose="020B0604020202020204" pitchFamily="34" charset="0"/>
              <a:buChar char="•"/>
            </a:pPr>
            <a:r>
              <a:rPr lang="it-IT" sz="1200" dirty="0"/>
              <a:t>Aggiunta di feature text-</a:t>
            </a:r>
            <a:r>
              <a:rPr lang="it-IT" sz="1200" dirty="0" err="1"/>
              <a:t>based</a:t>
            </a:r>
            <a:endParaRPr lang="it-IT" sz="1200" dirty="0"/>
          </a:p>
          <a:p>
            <a:pPr marL="285750" lvl="0" indent="-285750" algn="l" rtl="0">
              <a:spcBef>
                <a:spcPts val="0"/>
              </a:spcBef>
              <a:spcAft>
                <a:spcPts val="0"/>
              </a:spcAft>
              <a:buFont typeface="Arial" panose="020B0604020202020204" pitchFamily="34" charset="0"/>
              <a:buChar char="•"/>
            </a:pPr>
            <a:r>
              <a:rPr lang="it-IT" sz="1200" dirty="0"/>
              <a:t>Aggiunta concetti rilevanti estratti dal discorso</a:t>
            </a:r>
          </a:p>
          <a:p>
            <a:pPr marL="285750" lvl="0" indent="-285750" algn="l" rtl="0">
              <a:spcBef>
                <a:spcPts val="0"/>
              </a:spcBef>
              <a:spcAft>
                <a:spcPts val="0"/>
              </a:spcAft>
              <a:buFont typeface="Arial" panose="020B0604020202020204" pitchFamily="34" charset="0"/>
              <a:buChar char="•"/>
            </a:pPr>
            <a:r>
              <a:rPr lang="it-IT" sz="1200" dirty="0"/>
              <a:t>Aggiunta informazioni utili ad analisi propaganda</a:t>
            </a:r>
          </a:p>
          <a:p>
            <a:pPr marL="285750" lvl="0" indent="-285750" algn="l" rtl="0">
              <a:spcBef>
                <a:spcPts val="0"/>
              </a:spcBef>
              <a:spcAft>
                <a:spcPts val="0"/>
              </a:spcAft>
              <a:buFont typeface="Arial" panose="020B0604020202020204" pitchFamily="34" charset="0"/>
              <a:buChar char="•"/>
            </a:pPr>
            <a:r>
              <a:rPr lang="it-IT" sz="1200" dirty="0"/>
              <a:t>Aggiunta offset di inizio e fine propaganda</a:t>
            </a:r>
          </a:p>
          <a:p>
            <a:pPr marL="285750" lvl="0" indent="-285750" algn="l" rtl="0">
              <a:spcBef>
                <a:spcPts val="0"/>
              </a:spcBef>
              <a:spcAft>
                <a:spcPts val="0"/>
              </a:spcAft>
              <a:buFont typeface="Arial" panose="020B0604020202020204" pitchFamily="34" charset="0"/>
              <a:buChar char="•"/>
            </a:pPr>
            <a:r>
              <a:rPr lang="it-IT" sz="1200" dirty="0"/>
              <a:t>Aggiunta analisi della narrativa di fondo</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28">
          <a:extLst>
            <a:ext uri="{FF2B5EF4-FFF2-40B4-BE49-F238E27FC236}">
              <a16:creationId xmlns:a16="http://schemas.microsoft.com/office/drawing/2014/main" id="{DE2C35AB-7903-387E-4314-8EE70AA44318}"/>
            </a:ext>
          </a:extLst>
        </p:cNvPr>
        <p:cNvGrpSpPr/>
        <p:nvPr/>
      </p:nvGrpSpPr>
      <p:grpSpPr>
        <a:xfrm>
          <a:off x="0" y="0"/>
          <a:ext cx="0" cy="0"/>
          <a:chOff x="0" y="0"/>
          <a:chExt cx="0" cy="0"/>
        </a:xfrm>
      </p:grpSpPr>
      <p:grpSp>
        <p:nvGrpSpPr>
          <p:cNvPr id="529" name="Google Shape;529;p51">
            <a:extLst>
              <a:ext uri="{FF2B5EF4-FFF2-40B4-BE49-F238E27FC236}">
                <a16:creationId xmlns:a16="http://schemas.microsoft.com/office/drawing/2014/main" id="{D925DA6E-84D5-1175-96BA-06F0CA44578B}"/>
              </a:ext>
            </a:extLst>
          </p:cNvPr>
          <p:cNvGrpSpPr>
            <a:grpSpLocks noChangeAspect="1"/>
          </p:cNvGrpSpPr>
          <p:nvPr/>
        </p:nvGrpSpPr>
        <p:grpSpPr>
          <a:xfrm>
            <a:off x="581139" y="231750"/>
            <a:ext cx="7981722" cy="4680000"/>
            <a:chOff x="870025" y="401112"/>
            <a:chExt cx="7404024" cy="4341275"/>
          </a:xfrm>
        </p:grpSpPr>
        <p:pic>
          <p:nvPicPr>
            <p:cNvPr id="530" name="Google Shape;530;p51">
              <a:extLst>
                <a:ext uri="{FF2B5EF4-FFF2-40B4-BE49-F238E27FC236}">
                  <a16:creationId xmlns:a16="http://schemas.microsoft.com/office/drawing/2014/main" id="{8EA06A32-6778-858B-9E9F-B22889DAF271}"/>
                </a:ext>
              </a:extLst>
            </p:cNvPr>
            <p:cNvPicPr preferRelativeResize="0"/>
            <p:nvPr/>
          </p:nvPicPr>
          <p:blipFill rotWithShape="1">
            <a:blip r:embed="rId3">
              <a:alphaModFix amt="92000"/>
            </a:blip>
            <a:srcRect t="1319" b="-1319"/>
            <a:stretch/>
          </p:blipFill>
          <p:spPr>
            <a:xfrm>
              <a:off x="870025" y="401112"/>
              <a:ext cx="7404024" cy="4341275"/>
            </a:xfrm>
            <a:prstGeom prst="rect">
              <a:avLst/>
            </a:prstGeom>
            <a:noFill/>
            <a:ln>
              <a:noFill/>
            </a:ln>
          </p:spPr>
        </p:pic>
        <p:pic>
          <p:nvPicPr>
            <p:cNvPr id="531" name="Google Shape;531;p51">
              <a:extLst>
                <a:ext uri="{FF2B5EF4-FFF2-40B4-BE49-F238E27FC236}">
                  <a16:creationId xmlns:a16="http://schemas.microsoft.com/office/drawing/2014/main" id="{2AF86D8D-AB1C-9DA9-DFD9-4D9DBB95C261}"/>
                </a:ext>
              </a:extLst>
            </p:cNvPr>
            <p:cNvPicPr preferRelativeResize="0"/>
            <p:nvPr/>
          </p:nvPicPr>
          <p:blipFill>
            <a:blip r:embed="rId4">
              <a:alphaModFix/>
            </a:blip>
            <a:stretch>
              <a:fillRect/>
            </a:stretch>
          </p:blipFill>
          <p:spPr>
            <a:xfrm>
              <a:off x="3338164" y="539509"/>
              <a:ext cx="2467774" cy="462933"/>
            </a:xfrm>
            <a:prstGeom prst="rect">
              <a:avLst/>
            </a:prstGeom>
            <a:noFill/>
            <a:ln>
              <a:noFill/>
            </a:ln>
          </p:spPr>
        </p:pic>
        <p:pic>
          <p:nvPicPr>
            <p:cNvPr id="532" name="Google Shape;532;p51">
              <a:extLst>
                <a:ext uri="{FF2B5EF4-FFF2-40B4-BE49-F238E27FC236}">
                  <a16:creationId xmlns:a16="http://schemas.microsoft.com/office/drawing/2014/main" id="{AFE7D3D8-F0D4-6AA8-8F7A-1F827FDD2724}"/>
                </a:ext>
              </a:extLst>
            </p:cNvPr>
            <p:cNvPicPr preferRelativeResize="0"/>
            <p:nvPr/>
          </p:nvPicPr>
          <p:blipFill>
            <a:blip r:embed="rId4">
              <a:alphaModFix/>
            </a:blip>
            <a:stretch>
              <a:fillRect/>
            </a:stretch>
          </p:blipFill>
          <p:spPr>
            <a:xfrm rot="10800000" flipH="1">
              <a:off x="3338164" y="4141059"/>
              <a:ext cx="2467774" cy="462933"/>
            </a:xfrm>
            <a:prstGeom prst="rect">
              <a:avLst/>
            </a:prstGeom>
            <a:noFill/>
            <a:ln>
              <a:noFill/>
            </a:ln>
          </p:spPr>
        </p:pic>
      </p:grpSp>
      <p:sp>
        <p:nvSpPr>
          <p:cNvPr id="3" name="Google Shape;441;p44">
            <a:extLst>
              <a:ext uri="{FF2B5EF4-FFF2-40B4-BE49-F238E27FC236}">
                <a16:creationId xmlns:a16="http://schemas.microsoft.com/office/drawing/2014/main" id="{03AE86CB-DB73-8CA6-5D34-16B1470A27C0}"/>
              </a:ext>
            </a:extLst>
          </p:cNvPr>
          <p:cNvSpPr txBox="1">
            <a:spLocks noGrp="1"/>
          </p:cNvSpPr>
          <p:nvPr>
            <p:ph type="title"/>
          </p:nvPr>
        </p:nvSpPr>
        <p:spPr>
          <a:xfrm>
            <a:off x="2232000" y="1491751"/>
            <a:ext cx="4680000" cy="2160000"/>
          </a:xfrm>
          <a:prstGeom prst="rect">
            <a:avLst/>
          </a:prstGeom>
        </p:spPr>
        <p:style>
          <a:lnRef idx="2">
            <a:schemeClr val="dk1"/>
          </a:lnRef>
          <a:fillRef idx="1">
            <a:schemeClr val="lt1"/>
          </a:fillRef>
          <a:effectRef idx="0">
            <a:schemeClr val="dk1"/>
          </a:effectRef>
          <a:fontRef idx="minor">
            <a:schemeClr val="dk1"/>
          </a:fontRef>
        </p:style>
        <p:txBody>
          <a:bodyPr spcFirstLastPara="1" wrap="square" lIns="91425" tIns="91425" rIns="91425" bIns="91425" anchor="t" anchorCtr="0">
            <a:noAutofit/>
          </a:bodyPr>
          <a:lstStyle/>
          <a:p>
            <a:pPr marL="0" lvl="0" indent="0" rtl="0">
              <a:spcBef>
                <a:spcPts val="0"/>
              </a:spcBef>
              <a:spcAft>
                <a:spcPts val="0"/>
              </a:spcAft>
              <a:buNone/>
            </a:pPr>
            <a:r>
              <a:rPr lang="it-IT" sz="1400" dirty="0">
                <a:solidFill>
                  <a:schemeClr val="tx1"/>
                </a:solidFill>
              </a:rPr>
              <a:t>«La </a:t>
            </a:r>
            <a:r>
              <a:rPr lang="it-IT" sz="1400" dirty="0"/>
              <a:t>propaganda</a:t>
            </a:r>
            <a:r>
              <a:rPr lang="it-IT" sz="1400" dirty="0">
                <a:solidFill>
                  <a:schemeClr val="tx1"/>
                </a:solidFill>
              </a:rPr>
              <a:t> può essere definita come la diffusione </a:t>
            </a:r>
            <a:r>
              <a:rPr lang="it-IT" sz="1400" dirty="0"/>
              <a:t>deliberata</a:t>
            </a:r>
            <a:r>
              <a:rPr lang="it-IT" sz="1400" dirty="0">
                <a:solidFill>
                  <a:schemeClr val="tx1"/>
                </a:solidFill>
              </a:rPr>
              <a:t> e </a:t>
            </a:r>
            <a:r>
              <a:rPr lang="it-IT" sz="1400" dirty="0"/>
              <a:t>sistematica</a:t>
            </a:r>
            <a:r>
              <a:rPr lang="it-IT" sz="1400" dirty="0">
                <a:solidFill>
                  <a:schemeClr val="tx1"/>
                </a:solidFill>
              </a:rPr>
              <a:t> di </a:t>
            </a:r>
            <a:r>
              <a:rPr lang="it-IT" sz="1400" dirty="0"/>
              <a:t>messaggi indirizzati</a:t>
            </a:r>
            <a:r>
              <a:rPr lang="it-IT" sz="1400" dirty="0">
                <a:solidFill>
                  <a:schemeClr val="tx1"/>
                </a:solidFill>
              </a:rPr>
              <a:t> a un determinato uditorio, con l’obiettivo di creare un’immagine </a:t>
            </a:r>
            <a:r>
              <a:rPr lang="it-IT" sz="1400" dirty="0"/>
              <a:t>positiva</a:t>
            </a:r>
            <a:r>
              <a:rPr lang="it-IT" sz="1400" dirty="0">
                <a:solidFill>
                  <a:schemeClr val="tx1"/>
                </a:solidFill>
              </a:rPr>
              <a:t> o </a:t>
            </a:r>
            <a:r>
              <a:rPr lang="it-IT" sz="1400" dirty="0"/>
              <a:t>negativa</a:t>
            </a:r>
            <a:r>
              <a:rPr lang="it-IT" sz="1400" dirty="0">
                <a:solidFill>
                  <a:schemeClr val="tx1"/>
                </a:solidFill>
              </a:rPr>
              <a:t> di determinati fenomeni (persone, movimenti, eventi, istituzioni, ecc.) e di </a:t>
            </a:r>
            <a:r>
              <a:rPr lang="it-IT" sz="1400" dirty="0"/>
              <a:t>stimolare</a:t>
            </a:r>
            <a:r>
              <a:rPr lang="it-IT" sz="1400" dirty="0">
                <a:solidFill>
                  <a:schemeClr val="tx1"/>
                </a:solidFill>
              </a:rPr>
              <a:t> determinati </a:t>
            </a:r>
            <a:r>
              <a:rPr lang="it-IT" sz="1400" dirty="0"/>
              <a:t>comportamenti</a:t>
            </a:r>
            <a:r>
              <a:rPr lang="it-IT" sz="1400" dirty="0">
                <a:solidFill>
                  <a:schemeClr val="tx1"/>
                </a:solidFill>
              </a:rPr>
              <a:t>. La propaganda è quindi uno sforzo consapevole e sistematico volto a influenzare le opinioni e le azioni di un pubblico o di un’intera società.»</a:t>
            </a:r>
            <a:endParaRPr lang="de-DE" sz="1400" dirty="0">
              <a:solidFill>
                <a:schemeClr val="tx1"/>
              </a:solidFill>
            </a:endParaRPr>
          </a:p>
        </p:txBody>
      </p:sp>
    </p:spTree>
    <p:extLst>
      <p:ext uri="{BB962C8B-B14F-4D97-AF65-F5344CB8AC3E}">
        <p14:creationId xmlns:p14="http://schemas.microsoft.com/office/powerpoint/2010/main" val="2363102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05">
          <a:extLst>
            <a:ext uri="{FF2B5EF4-FFF2-40B4-BE49-F238E27FC236}">
              <a16:creationId xmlns:a16="http://schemas.microsoft.com/office/drawing/2014/main" id="{7F2E0436-58A9-6F1D-65D4-0C9FEF5ADCDC}"/>
            </a:ext>
          </a:extLst>
        </p:cNvPr>
        <p:cNvGrpSpPr/>
        <p:nvPr/>
      </p:nvGrpSpPr>
      <p:grpSpPr>
        <a:xfrm>
          <a:off x="0" y="0"/>
          <a:ext cx="0" cy="0"/>
          <a:chOff x="0" y="0"/>
          <a:chExt cx="0" cy="0"/>
        </a:xfrm>
      </p:grpSpPr>
      <p:sp>
        <p:nvSpPr>
          <p:cNvPr id="506" name="Google Shape;506;p50">
            <a:extLst>
              <a:ext uri="{FF2B5EF4-FFF2-40B4-BE49-F238E27FC236}">
                <a16:creationId xmlns:a16="http://schemas.microsoft.com/office/drawing/2014/main" id="{70BCDD77-9756-5657-7AAE-BEC4B0BAE91E}"/>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dirty="0"/>
              <a:t>Principi della Propaganda</a:t>
            </a:r>
            <a:endParaRPr dirty="0"/>
          </a:p>
        </p:txBody>
      </p:sp>
      <p:sp>
        <p:nvSpPr>
          <p:cNvPr id="507" name="Google Shape;507;p50">
            <a:extLst>
              <a:ext uri="{FF2B5EF4-FFF2-40B4-BE49-F238E27FC236}">
                <a16:creationId xmlns:a16="http://schemas.microsoft.com/office/drawing/2014/main" id="{A4DEF1B2-6B1F-7AF1-0BAA-1EF0CCCA98E6}"/>
              </a:ext>
            </a:extLst>
          </p:cNvPr>
          <p:cNvSpPr txBox="1">
            <a:spLocks noGrp="1"/>
          </p:cNvSpPr>
          <p:nvPr>
            <p:ph type="subTitle" idx="3"/>
          </p:nvPr>
        </p:nvSpPr>
        <p:spPr>
          <a:xfrm>
            <a:off x="719926" y="3346054"/>
            <a:ext cx="22089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100" dirty="0"/>
              <a:t>Le persone tendono a seguire i consigli di chi percepiscono come un'autorità o un esperto.</a:t>
            </a:r>
            <a:endParaRPr sz="1000" dirty="0"/>
          </a:p>
        </p:txBody>
      </p:sp>
      <p:sp>
        <p:nvSpPr>
          <p:cNvPr id="508" name="Google Shape;508;p50">
            <a:extLst>
              <a:ext uri="{FF2B5EF4-FFF2-40B4-BE49-F238E27FC236}">
                <a16:creationId xmlns:a16="http://schemas.microsoft.com/office/drawing/2014/main" id="{2E8C78E5-16D2-A66A-C736-955D19A5AF10}"/>
              </a:ext>
            </a:extLst>
          </p:cNvPr>
          <p:cNvSpPr txBox="1">
            <a:spLocks noGrp="1"/>
          </p:cNvSpPr>
          <p:nvPr>
            <p:ph type="subTitle" idx="1"/>
          </p:nvPr>
        </p:nvSpPr>
        <p:spPr>
          <a:xfrm>
            <a:off x="720000" y="1992240"/>
            <a:ext cx="22089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100" dirty="0"/>
              <a:t>Volontà di restare fedeli alla scelta fatta.</a:t>
            </a:r>
          </a:p>
        </p:txBody>
      </p:sp>
      <p:sp>
        <p:nvSpPr>
          <p:cNvPr id="509" name="Google Shape;509;p50">
            <a:extLst>
              <a:ext uri="{FF2B5EF4-FFF2-40B4-BE49-F238E27FC236}">
                <a16:creationId xmlns:a16="http://schemas.microsoft.com/office/drawing/2014/main" id="{15A9558B-C44C-CA0F-B76B-FFA3924131EE}"/>
              </a:ext>
            </a:extLst>
          </p:cNvPr>
          <p:cNvSpPr txBox="1">
            <a:spLocks noGrp="1"/>
          </p:cNvSpPr>
          <p:nvPr>
            <p:ph type="subTitle" idx="2"/>
          </p:nvPr>
        </p:nvSpPr>
        <p:spPr>
          <a:xfrm>
            <a:off x="3467622" y="1936977"/>
            <a:ext cx="22089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100" dirty="0"/>
              <a:t>Se molte persone fanno qualcosa, è facile pensare che sia la cosa giusta o accettabile.</a:t>
            </a:r>
            <a:endParaRPr sz="1000" dirty="0"/>
          </a:p>
        </p:txBody>
      </p:sp>
      <p:sp>
        <p:nvSpPr>
          <p:cNvPr id="510" name="Google Shape;510;p50">
            <a:extLst>
              <a:ext uri="{FF2B5EF4-FFF2-40B4-BE49-F238E27FC236}">
                <a16:creationId xmlns:a16="http://schemas.microsoft.com/office/drawing/2014/main" id="{4E9263D7-2CD2-5330-B403-7B1F89EB9C55}"/>
              </a:ext>
            </a:extLst>
          </p:cNvPr>
          <p:cNvSpPr txBox="1">
            <a:spLocks noGrp="1"/>
          </p:cNvSpPr>
          <p:nvPr>
            <p:ph type="subTitle" idx="4"/>
          </p:nvPr>
        </p:nvSpPr>
        <p:spPr>
          <a:xfrm>
            <a:off x="3467622" y="3269201"/>
            <a:ext cx="22089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100" dirty="0"/>
              <a:t>La percezione di scarsità aumenta il desiderio di quella cosa. Questo principio è spesso usato nel marketing.</a:t>
            </a:r>
            <a:endParaRPr sz="1000" b="1" dirty="0"/>
          </a:p>
        </p:txBody>
      </p:sp>
      <p:sp>
        <p:nvSpPr>
          <p:cNvPr id="511" name="Google Shape;511;p50">
            <a:extLst>
              <a:ext uri="{FF2B5EF4-FFF2-40B4-BE49-F238E27FC236}">
                <a16:creationId xmlns:a16="http://schemas.microsoft.com/office/drawing/2014/main" id="{A03825BE-5D40-3340-6409-D714C46717CF}"/>
              </a:ext>
            </a:extLst>
          </p:cNvPr>
          <p:cNvSpPr txBox="1">
            <a:spLocks noGrp="1"/>
          </p:cNvSpPr>
          <p:nvPr>
            <p:ph type="subTitle" idx="5"/>
          </p:nvPr>
        </p:nvSpPr>
        <p:spPr>
          <a:xfrm>
            <a:off x="6121114" y="1936350"/>
            <a:ext cx="2599303"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100" dirty="0"/>
              <a:t>Quando c’è una connessione personale o un’affinità, è più facile che una persona accetti una richiesta.</a:t>
            </a:r>
            <a:endParaRPr sz="1000" dirty="0"/>
          </a:p>
        </p:txBody>
      </p:sp>
      <p:sp>
        <p:nvSpPr>
          <p:cNvPr id="512" name="Google Shape;512;p50">
            <a:extLst>
              <a:ext uri="{FF2B5EF4-FFF2-40B4-BE49-F238E27FC236}">
                <a16:creationId xmlns:a16="http://schemas.microsoft.com/office/drawing/2014/main" id="{5CBF107A-C1E7-727D-F5FF-1BCD5D4AD858}"/>
              </a:ext>
            </a:extLst>
          </p:cNvPr>
          <p:cNvSpPr txBox="1">
            <a:spLocks noGrp="1"/>
          </p:cNvSpPr>
          <p:nvPr>
            <p:ph type="subTitle" idx="6"/>
          </p:nvPr>
        </p:nvSpPr>
        <p:spPr>
          <a:xfrm>
            <a:off x="6215244" y="3348434"/>
            <a:ext cx="2208900" cy="635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sz="1100" dirty="0"/>
              <a:t>Conoscere il funzionamento e i principi della persuasione è un vantaggio.</a:t>
            </a:r>
            <a:endParaRPr sz="1100" dirty="0"/>
          </a:p>
        </p:txBody>
      </p:sp>
      <p:sp>
        <p:nvSpPr>
          <p:cNvPr id="513" name="Google Shape;513;p50">
            <a:extLst>
              <a:ext uri="{FF2B5EF4-FFF2-40B4-BE49-F238E27FC236}">
                <a16:creationId xmlns:a16="http://schemas.microsoft.com/office/drawing/2014/main" id="{DE742CE7-C4D5-AFB8-0613-032882C6C509}"/>
              </a:ext>
            </a:extLst>
          </p:cNvPr>
          <p:cNvSpPr txBox="1">
            <a:spLocks noGrp="1"/>
          </p:cNvSpPr>
          <p:nvPr>
            <p:ph type="subTitle" idx="7"/>
          </p:nvPr>
        </p:nvSpPr>
        <p:spPr>
          <a:xfrm>
            <a:off x="720976" y="1719161"/>
            <a:ext cx="2206800" cy="34926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de" sz="1200" dirty="0"/>
              <a:t>Coerenza</a:t>
            </a:r>
            <a:endParaRPr sz="1200" dirty="0"/>
          </a:p>
        </p:txBody>
      </p:sp>
      <p:sp>
        <p:nvSpPr>
          <p:cNvPr id="514" name="Google Shape;514;p50">
            <a:extLst>
              <a:ext uri="{FF2B5EF4-FFF2-40B4-BE49-F238E27FC236}">
                <a16:creationId xmlns:a16="http://schemas.microsoft.com/office/drawing/2014/main" id="{C0325E4E-1231-B530-26D4-8B1ED17F3AA2}"/>
              </a:ext>
            </a:extLst>
          </p:cNvPr>
          <p:cNvSpPr txBox="1">
            <a:spLocks noGrp="1"/>
          </p:cNvSpPr>
          <p:nvPr>
            <p:ph type="subTitle" idx="8"/>
          </p:nvPr>
        </p:nvSpPr>
        <p:spPr>
          <a:xfrm>
            <a:off x="3468598" y="1719161"/>
            <a:ext cx="2206800" cy="34926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t-IT" sz="1200" dirty="0"/>
              <a:t>Validazione Sociale</a:t>
            </a:r>
          </a:p>
        </p:txBody>
      </p:sp>
      <p:sp>
        <p:nvSpPr>
          <p:cNvPr id="515" name="Google Shape;515;p50">
            <a:extLst>
              <a:ext uri="{FF2B5EF4-FFF2-40B4-BE49-F238E27FC236}">
                <a16:creationId xmlns:a16="http://schemas.microsoft.com/office/drawing/2014/main" id="{DABD30F9-2B2F-874E-9BEB-D9811D4D26FA}"/>
              </a:ext>
            </a:extLst>
          </p:cNvPr>
          <p:cNvSpPr txBox="1">
            <a:spLocks noGrp="1"/>
          </p:cNvSpPr>
          <p:nvPr>
            <p:ph type="subTitle" idx="9"/>
          </p:nvPr>
        </p:nvSpPr>
        <p:spPr>
          <a:xfrm>
            <a:off x="6119990" y="1719161"/>
            <a:ext cx="2206800" cy="34926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t-IT" sz="1200" dirty="0"/>
              <a:t>Affinità</a:t>
            </a:r>
          </a:p>
        </p:txBody>
      </p:sp>
      <p:sp>
        <p:nvSpPr>
          <p:cNvPr id="516" name="Google Shape;516;p50">
            <a:extLst>
              <a:ext uri="{FF2B5EF4-FFF2-40B4-BE49-F238E27FC236}">
                <a16:creationId xmlns:a16="http://schemas.microsoft.com/office/drawing/2014/main" id="{30A836C5-3428-208E-99FA-D338BC549D08}"/>
              </a:ext>
            </a:extLst>
          </p:cNvPr>
          <p:cNvSpPr txBox="1">
            <a:spLocks noGrp="1"/>
          </p:cNvSpPr>
          <p:nvPr>
            <p:ph type="subTitle" idx="13"/>
          </p:nvPr>
        </p:nvSpPr>
        <p:spPr>
          <a:xfrm>
            <a:off x="721001" y="3075368"/>
            <a:ext cx="2206800" cy="34926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de" sz="1200" dirty="0"/>
              <a:t>Autorità</a:t>
            </a:r>
            <a:endParaRPr sz="1200" dirty="0"/>
          </a:p>
        </p:txBody>
      </p:sp>
      <p:sp>
        <p:nvSpPr>
          <p:cNvPr id="517" name="Google Shape;517;p50">
            <a:extLst>
              <a:ext uri="{FF2B5EF4-FFF2-40B4-BE49-F238E27FC236}">
                <a16:creationId xmlns:a16="http://schemas.microsoft.com/office/drawing/2014/main" id="{8A3DFB55-5A62-16D8-2C57-1200C3F2D9E9}"/>
              </a:ext>
            </a:extLst>
          </p:cNvPr>
          <p:cNvSpPr txBox="1">
            <a:spLocks noGrp="1"/>
          </p:cNvSpPr>
          <p:nvPr>
            <p:ph type="subTitle" idx="14"/>
          </p:nvPr>
        </p:nvSpPr>
        <p:spPr>
          <a:xfrm>
            <a:off x="3468623" y="3075368"/>
            <a:ext cx="2206800" cy="34926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de" sz="1200" dirty="0"/>
              <a:t>Scarsità</a:t>
            </a:r>
            <a:endParaRPr sz="1200" dirty="0"/>
          </a:p>
        </p:txBody>
      </p:sp>
      <p:sp>
        <p:nvSpPr>
          <p:cNvPr id="518" name="Google Shape;518;p50">
            <a:extLst>
              <a:ext uri="{FF2B5EF4-FFF2-40B4-BE49-F238E27FC236}">
                <a16:creationId xmlns:a16="http://schemas.microsoft.com/office/drawing/2014/main" id="{F0C52E59-0EFA-9DD3-1BDB-400E42AF797A}"/>
              </a:ext>
            </a:extLst>
          </p:cNvPr>
          <p:cNvSpPr txBox="1">
            <a:spLocks noGrp="1"/>
          </p:cNvSpPr>
          <p:nvPr>
            <p:ph type="subTitle" idx="15"/>
          </p:nvPr>
        </p:nvSpPr>
        <p:spPr>
          <a:xfrm>
            <a:off x="6216245" y="3075368"/>
            <a:ext cx="2206800" cy="34926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de" sz="1200" dirty="0"/>
              <a:t>Conoscenza</a:t>
            </a:r>
            <a:endParaRPr sz="1200" dirty="0"/>
          </a:p>
        </p:txBody>
      </p:sp>
      <p:sp>
        <p:nvSpPr>
          <p:cNvPr id="520" name="Google Shape;520;p50">
            <a:extLst>
              <a:ext uri="{FF2B5EF4-FFF2-40B4-BE49-F238E27FC236}">
                <a16:creationId xmlns:a16="http://schemas.microsoft.com/office/drawing/2014/main" id="{3522489F-768E-3F65-4936-B6F6E65E0999}"/>
              </a:ext>
            </a:extLst>
          </p:cNvPr>
          <p:cNvSpPr/>
          <p:nvPr/>
        </p:nvSpPr>
        <p:spPr>
          <a:xfrm>
            <a:off x="789733" y="2788939"/>
            <a:ext cx="281667" cy="281972"/>
          </a:xfrm>
          <a:custGeom>
            <a:avLst/>
            <a:gdLst/>
            <a:ahLst/>
            <a:cxnLst/>
            <a:rect l="l" t="t" r="r" b="b"/>
            <a:pathLst>
              <a:path w="915" h="916" extrusionOk="0">
                <a:moveTo>
                  <a:pt x="267" y="215"/>
                </a:moveTo>
                <a:lnTo>
                  <a:pt x="267" y="27"/>
                </a:lnTo>
                <a:cubicBezTo>
                  <a:pt x="267" y="12"/>
                  <a:pt x="255" y="0"/>
                  <a:pt x="241" y="0"/>
                </a:cubicBezTo>
                <a:cubicBezTo>
                  <a:pt x="226" y="0"/>
                  <a:pt x="214" y="12"/>
                  <a:pt x="214" y="27"/>
                </a:cubicBezTo>
                <a:lnTo>
                  <a:pt x="214" y="54"/>
                </a:lnTo>
                <a:lnTo>
                  <a:pt x="27" y="54"/>
                </a:lnTo>
                <a:cubicBezTo>
                  <a:pt x="10" y="54"/>
                  <a:pt x="-3" y="69"/>
                  <a:pt x="0" y="86"/>
                </a:cubicBezTo>
                <a:cubicBezTo>
                  <a:pt x="15" y="159"/>
                  <a:pt x="83" y="215"/>
                  <a:pt x="160" y="215"/>
                </a:cubicBezTo>
                <a:lnTo>
                  <a:pt x="267" y="215"/>
                </a:lnTo>
                <a:moveTo>
                  <a:pt x="312" y="325"/>
                </a:moveTo>
                <a:lnTo>
                  <a:pt x="284" y="268"/>
                </a:lnTo>
                <a:lnTo>
                  <a:pt x="160" y="268"/>
                </a:lnTo>
                <a:lnTo>
                  <a:pt x="160" y="398"/>
                </a:lnTo>
                <a:cubicBezTo>
                  <a:pt x="198" y="355"/>
                  <a:pt x="251" y="327"/>
                  <a:pt x="312" y="325"/>
                </a:cubicBezTo>
                <a:moveTo>
                  <a:pt x="348" y="539"/>
                </a:moveTo>
                <a:cubicBezTo>
                  <a:pt x="318" y="539"/>
                  <a:pt x="294" y="563"/>
                  <a:pt x="294" y="592"/>
                </a:cubicBezTo>
                <a:lnTo>
                  <a:pt x="294" y="741"/>
                </a:lnTo>
                <a:lnTo>
                  <a:pt x="246" y="838"/>
                </a:lnTo>
                <a:cubicBezTo>
                  <a:pt x="240" y="851"/>
                  <a:pt x="238" y="865"/>
                  <a:pt x="243" y="879"/>
                </a:cubicBezTo>
                <a:cubicBezTo>
                  <a:pt x="247" y="892"/>
                  <a:pt x="258" y="904"/>
                  <a:pt x="270" y="910"/>
                </a:cubicBezTo>
                <a:cubicBezTo>
                  <a:pt x="278" y="914"/>
                  <a:pt x="286" y="916"/>
                  <a:pt x="294" y="916"/>
                </a:cubicBezTo>
                <a:cubicBezTo>
                  <a:pt x="315" y="916"/>
                  <a:pt x="333" y="905"/>
                  <a:pt x="342" y="886"/>
                </a:cubicBezTo>
                <a:lnTo>
                  <a:pt x="396" y="777"/>
                </a:lnTo>
                <a:cubicBezTo>
                  <a:pt x="400" y="770"/>
                  <a:pt x="402" y="762"/>
                  <a:pt x="402" y="753"/>
                </a:cubicBezTo>
                <a:lnTo>
                  <a:pt x="402" y="592"/>
                </a:lnTo>
                <a:cubicBezTo>
                  <a:pt x="402" y="563"/>
                  <a:pt x="377" y="539"/>
                  <a:pt x="348" y="539"/>
                </a:cubicBezTo>
                <a:moveTo>
                  <a:pt x="834" y="110"/>
                </a:moveTo>
                <a:cubicBezTo>
                  <a:pt x="790" y="110"/>
                  <a:pt x="754" y="146"/>
                  <a:pt x="754" y="190"/>
                </a:cubicBezTo>
                <a:cubicBezTo>
                  <a:pt x="754" y="208"/>
                  <a:pt x="760" y="225"/>
                  <a:pt x="770" y="239"/>
                </a:cubicBezTo>
                <a:lnTo>
                  <a:pt x="712" y="328"/>
                </a:lnTo>
                <a:cubicBezTo>
                  <a:pt x="725" y="326"/>
                  <a:pt x="739" y="324"/>
                  <a:pt x="754" y="324"/>
                </a:cubicBezTo>
                <a:lnTo>
                  <a:pt x="779" y="324"/>
                </a:lnTo>
                <a:lnTo>
                  <a:pt x="815" y="268"/>
                </a:lnTo>
                <a:cubicBezTo>
                  <a:pt x="821" y="269"/>
                  <a:pt x="828" y="270"/>
                  <a:pt x="834" y="270"/>
                </a:cubicBezTo>
                <a:cubicBezTo>
                  <a:pt x="879" y="270"/>
                  <a:pt x="915" y="234"/>
                  <a:pt x="915" y="190"/>
                </a:cubicBezTo>
                <a:cubicBezTo>
                  <a:pt x="915" y="146"/>
                  <a:pt x="879" y="110"/>
                  <a:pt x="834" y="110"/>
                </a:cubicBezTo>
                <a:moveTo>
                  <a:pt x="808" y="592"/>
                </a:moveTo>
                <a:lnTo>
                  <a:pt x="755" y="592"/>
                </a:lnTo>
                <a:lnTo>
                  <a:pt x="755" y="378"/>
                </a:lnTo>
                <a:cubicBezTo>
                  <a:pt x="666" y="378"/>
                  <a:pt x="594" y="450"/>
                  <a:pt x="594" y="539"/>
                </a:cubicBezTo>
                <a:cubicBezTo>
                  <a:pt x="594" y="618"/>
                  <a:pt x="653" y="686"/>
                  <a:pt x="731" y="698"/>
                </a:cubicBezTo>
                <a:lnTo>
                  <a:pt x="755" y="701"/>
                </a:lnTo>
                <a:lnTo>
                  <a:pt x="755" y="861"/>
                </a:lnTo>
                <a:cubicBezTo>
                  <a:pt x="755" y="888"/>
                  <a:pt x="777" y="914"/>
                  <a:pt x="804" y="916"/>
                </a:cubicBezTo>
                <a:cubicBezTo>
                  <a:pt x="835" y="918"/>
                  <a:pt x="862" y="893"/>
                  <a:pt x="862" y="862"/>
                </a:cubicBezTo>
                <a:lnTo>
                  <a:pt x="862" y="646"/>
                </a:lnTo>
                <a:cubicBezTo>
                  <a:pt x="862" y="616"/>
                  <a:pt x="838" y="592"/>
                  <a:pt x="808" y="592"/>
                </a:cubicBezTo>
                <a:moveTo>
                  <a:pt x="539" y="539"/>
                </a:moveTo>
                <a:cubicBezTo>
                  <a:pt x="539" y="474"/>
                  <a:pt x="568" y="417"/>
                  <a:pt x="613" y="378"/>
                </a:cubicBezTo>
                <a:lnTo>
                  <a:pt x="323" y="378"/>
                </a:lnTo>
                <a:cubicBezTo>
                  <a:pt x="238" y="378"/>
                  <a:pt x="166" y="443"/>
                  <a:pt x="160" y="528"/>
                </a:cubicBezTo>
                <a:cubicBezTo>
                  <a:pt x="156" y="592"/>
                  <a:pt x="190" y="648"/>
                  <a:pt x="241" y="677"/>
                </a:cubicBezTo>
                <a:lnTo>
                  <a:pt x="241" y="594"/>
                </a:lnTo>
                <a:cubicBezTo>
                  <a:pt x="241" y="537"/>
                  <a:pt x="285" y="488"/>
                  <a:pt x="342" y="485"/>
                </a:cubicBezTo>
                <a:cubicBezTo>
                  <a:pt x="404" y="482"/>
                  <a:pt x="455" y="531"/>
                  <a:pt x="455" y="592"/>
                </a:cubicBezTo>
                <a:lnTo>
                  <a:pt x="455" y="699"/>
                </a:lnTo>
                <a:lnTo>
                  <a:pt x="613" y="699"/>
                </a:lnTo>
                <a:cubicBezTo>
                  <a:pt x="568" y="660"/>
                  <a:pt x="539" y="602"/>
                  <a:pt x="539" y="539"/>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22" name="Google Shape;522;p50">
            <a:extLst>
              <a:ext uri="{FF2B5EF4-FFF2-40B4-BE49-F238E27FC236}">
                <a16:creationId xmlns:a16="http://schemas.microsoft.com/office/drawing/2014/main" id="{CACCE626-4D57-A8DD-0D5B-9C86488FF5A6}"/>
              </a:ext>
            </a:extLst>
          </p:cNvPr>
          <p:cNvSpPr/>
          <p:nvPr/>
        </p:nvSpPr>
        <p:spPr>
          <a:xfrm>
            <a:off x="3543835" y="2788947"/>
            <a:ext cx="281359" cy="281972"/>
          </a:xfrm>
          <a:custGeom>
            <a:avLst/>
            <a:gdLst/>
            <a:ahLst/>
            <a:cxnLst/>
            <a:rect l="l" t="t" r="r" b="b"/>
            <a:pathLst>
              <a:path w="914" h="916" extrusionOk="0">
                <a:moveTo>
                  <a:pt x="347" y="516"/>
                </a:moveTo>
                <a:cubicBezTo>
                  <a:pt x="349" y="512"/>
                  <a:pt x="350" y="508"/>
                  <a:pt x="352" y="504"/>
                </a:cubicBezTo>
                <a:lnTo>
                  <a:pt x="344" y="491"/>
                </a:lnTo>
                <a:cubicBezTo>
                  <a:pt x="327" y="462"/>
                  <a:pt x="331" y="426"/>
                  <a:pt x="353" y="401"/>
                </a:cubicBezTo>
                <a:cubicBezTo>
                  <a:pt x="347" y="404"/>
                  <a:pt x="341" y="408"/>
                  <a:pt x="335" y="410"/>
                </a:cubicBezTo>
                <a:cubicBezTo>
                  <a:pt x="318" y="417"/>
                  <a:pt x="301" y="421"/>
                  <a:pt x="284" y="421"/>
                </a:cubicBezTo>
                <a:cubicBezTo>
                  <a:pt x="231" y="421"/>
                  <a:pt x="181" y="389"/>
                  <a:pt x="160" y="338"/>
                </a:cubicBezTo>
                <a:cubicBezTo>
                  <a:pt x="146" y="305"/>
                  <a:pt x="146" y="268"/>
                  <a:pt x="160" y="235"/>
                </a:cubicBezTo>
                <a:cubicBezTo>
                  <a:pt x="173" y="202"/>
                  <a:pt x="199" y="176"/>
                  <a:pt x="232" y="163"/>
                </a:cubicBezTo>
                <a:cubicBezTo>
                  <a:pt x="265" y="149"/>
                  <a:pt x="302" y="149"/>
                  <a:pt x="335" y="163"/>
                </a:cubicBezTo>
                <a:cubicBezTo>
                  <a:pt x="368" y="176"/>
                  <a:pt x="394" y="202"/>
                  <a:pt x="407" y="235"/>
                </a:cubicBezTo>
                <a:cubicBezTo>
                  <a:pt x="421" y="268"/>
                  <a:pt x="421" y="305"/>
                  <a:pt x="407" y="338"/>
                </a:cubicBezTo>
                <a:cubicBezTo>
                  <a:pt x="405" y="344"/>
                  <a:pt x="401" y="350"/>
                  <a:pt x="398" y="356"/>
                </a:cubicBezTo>
                <a:cubicBezTo>
                  <a:pt x="412" y="343"/>
                  <a:pt x="430" y="336"/>
                  <a:pt x="448" y="336"/>
                </a:cubicBezTo>
                <a:cubicBezTo>
                  <a:pt x="463" y="336"/>
                  <a:pt x="476" y="340"/>
                  <a:pt x="488" y="347"/>
                </a:cubicBezTo>
                <a:lnTo>
                  <a:pt x="501" y="355"/>
                </a:lnTo>
                <a:cubicBezTo>
                  <a:pt x="505" y="353"/>
                  <a:pt x="509" y="351"/>
                  <a:pt x="513" y="350"/>
                </a:cubicBezTo>
                <a:lnTo>
                  <a:pt x="517" y="335"/>
                </a:lnTo>
                <a:cubicBezTo>
                  <a:pt x="518" y="330"/>
                  <a:pt x="521" y="326"/>
                  <a:pt x="523" y="321"/>
                </a:cubicBezTo>
                <a:lnTo>
                  <a:pt x="520" y="319"/>
                </a:lnTo>
                <a:cubicBezTo>
                  <a:pt x="523" y="297"/>
                  <a:pt x="523" y="276"/>
                  <a:pt x="520" y="255"/>
                </a:cubicBezTo>
                <a:lnTo>
                  <a:pt x="556" y="228"/>
                </a:lnTo>
                <a:cubicBezTo>
                  <a:pt x="565" y="221"/>
                  <a:pt x="568" y="210"/>
                  <a:pt x="564" y="200"/>
                </a:cubicBezTo>
                <a:lnTo>
                  <a:pt x="543" y="150"/>
                </a:lnTo>
                <a:cubicBezTo>
                  <a:pt x="539" y="140"/>
                  <a:pt x="529" y="134"/>
                  <a:pt x="518" y="136"/>
                </a:cubicBezTo>
                <a:lnTo>
                  <a:pt x="473" y="142"/>
                </a:lnTo>
                <a:cubicBezTo>
                  <a:pt x="460" y="125"/>
                  <a:pt x="445" y="110"/>
                  <a:pt x="428" y="97"/>
                </a:cubicBezTo>
                <a:lnTo>
                  <a:pt x="435" y="48"/>
                </a:lnTo>
                <a:cubicBezTo>
                  <a:pt x="436" y="37"/>
                  <a:pt x="430" y="27"/>
                  <a:pt x="420" y="23"/>
                </a:cubicBezTo>
                <a:lnTo>
                  <a:pt x="371" y="2"/>
                </a:lnTo>
                <a:cubicBezTo>
                  <a:pt x="361" y="-2"/>
                  <a:pt x="349" y="1"/>
                  <a:pt x="342" y="10"/>
                </a:cubicBezTo>
                <a:lnTo>
                  <a:pt x="316" y="46"/>
                </a:lnTo>
                <a:cubicBezTo>
                  <a:pt x="295" y="43"/>
                  <a:pt x="273" y="43"/>
                  <a:pt x="252" y="46"/>
                </a:cubicBezTo>
                <a:lnTo>
                  <a:pt x="225" y="10"/>
                </a:lnTo>
                <a:cubicBezTo>
                  <a:pt x="219" y="1"/>
                  <a:pt x="207" y="-2"/>
                  <a:pt x="197" y="2"/>
                </a:cubicBezTo>
                <a:lnTo>
                  <a:pt x="147" y="23"/>
                </a:lnTo>
                <a:cubicBezTo>
                  <a:pt x="137" y="27"/>
                  <a:pt x="131" y="38"/>
                  <a:pt x="133" y="48"/>
                </a:cubicBezTo>
                <a:lnTo>
                  <a:pt x="139" y="97"/>
                </a:lnTo>
                <a:cubicBezTo>
                  <a:pt x="122" y="110"/>
                  <a:pt x="107" y="125"/>
                  <a:pt x="94" y="142"/>
                </a:cubicBezTo>
                <a:lnTo>
                  <a:pt x="50" y="136"/>
                </a:lnTo>
                <a:cubicBezTo>
                  <a:pt x="39" y="134"/>
                  <a:pt x="27" y="140"/>
                  <a:pt x="22" y="150"/>
                </a:cubicBezTo>
                <a:lnTo>
                  <a:pt x="2" y="200"/>
                </a:lnTo>
                <a:cubicBezTo>
                  <a:pt x="-2" y="210"/>
                  <a:pt x="1" y="221"/>
                  <a:pt x="10" y="228"/>
                </a:cubicBezTo>
                <a:lnTo>
                  <a:pt x="46" y="255"/>
                </a:lnTo>
                <a:cubicBezTo>
                  <a:pt x="43" y="276"/>
                  <a:pt x="43" y="297"/>
                  <a:pt x="46" y="319"/>
                </a:cubicBezTo>
                <a:lnTo>
                  <a:pt x="10" y="345"/>
                </a:lnTo>
                <a:cubicBezTo>
                  <a:pt x="1" y="352"/>
                  <a:pt x="-2" y="363"/>
                  <a:pt x="2" y="374"/>
                </a:cubicBezTo>
                <a:lnTo>
                  <a:pt x="23" y="423"/>
                </a:lnTo>
                <a:cubicBezTo>
                  <a:pt x="27" y="433"/>
                  <a:pt x="39" y="439"/>
                  <a:pt x="50" y="437"/>
                </a:cubicBezTo>
                <a:lnTo>
                  <a:pt x="94" y="431"/>
                </a:lnTo>
                <a:cubicBezTo>
                  <a:pt x="107" y="448"/>
                  <a:pt x="122" y="463"/>
                  <a:pt x="140" y="476"/>
                </a:cubicBezTo>
                <a:lnTo>
                  <a:pt x="133" y="520"/>
                </a:lnTo>
                <a:cubicBezTo>
                  <a:pt x="131" y="531"/>
                  <a:pt x="137" y="542"/>
                  <a:pt x="147" y="546"/>
                </a:cubicBezTo>
                <a:lnTo>
                  <a:pt x="197" y="566"/>
                </a:lnTo>
                <a:cubicBezTo>
                  <a:pt x="207" y="571"/>
                  <a:pt x="219" y="567"/>
                  <a:pt x="225" y="559"/>
                </a:cubicBezTo>
                <a:lnTo>
                  <a:pt x="252" y="523"/>
                </a:lnTo>
                <a:cubicBezTo>
                  <a:pt x="273" y="526"/>
                  <a:pt x="294" y="525"/>
                  <a:pt x="316" y="523"/>
                </a:cubicBezTo>
                <a:lnTo>
                  <a:pt x="318" y="526"/>
                </a:lnTo>
                <a:cubicBezTo>
                  <a:pt x="323" y="524"/>
                  <a:pt x="327" y="521"/>
                  <a:pt x="332" y="520"/>
                </a:cubicBezTo>
                <a:lnTo>
                  <a:pt x="347" y="516"/>
                </a:lnTo>
                <a:moveTo>
                  <a:pt x="896" y="572"/>
                </a:moveTo>
                <a:lnTo>
                  <a:pt x="848" y="561"/>
                </a:lnTo>
                <a:cubicBezTo>
                  <a:pt x="843" y="541"/>
                  <a:pt x="835" y="521"/>
                  <a:pt x="824" y="502"/>
                </a:cubicBezTo>
                <a:lnTo>
                  <a:pt x="847" y="464"/>
                </a:lnTo>
                <a:cubicBezTo>
                  <a:pt x="853" y="455"/>
                  <a:pt x="851" y="443"/>
                  <a:pt x="843" y="435"/>
                </a:cubicBezTo>
                <a:lnTo>
                  <a:pt x="805" y="397"/>
                </a:lnTo>
                <a:cubicBezTo>
                  <a:pt x="798" y="389"/>
                  <a:pt x="786" y="388"/>
                  <a:pt x="776" y="393"/>
                </a:cubicBezTo>
                <a:lnTo>
                  <a:pt x="738" y="416"/>
                </a:lnTo>
                <a:cubicBezTo>
                  <a:pt x="719" y="406"/>
                  <a:pt x="700" y="398"/>
                  <a:pt x="679" y="392"/>
                </a:cubicBezTo>
                <a:lnTo>
                  <a:pt x="668" y="348"/>
                </a:lnTo>
                <a:cubicBezTo>
                  <a:pt x="665" y="338"/>
                  <a:pt x="656" y="330"/>
                  <a:pt x="645" y="330"/>
                </a:cubicBezTo>
                <a:lnTo>
                  <a:pt x="591" y="330"/>
                </a:lnTo>
                <a:cubicBezTo>
                  <a:pt x="580" y="330"/>
                  <a:pt x="571" y="338"/>
                  <a:pt x="568" y="348"/>
                </a:cubicBezTo>
                <a:lnTo>
                  <a:pt x="557" y="392"/>
                </a:lnTo>
                <a:cubicBezTo>
                  <a:pt x="536" y="398"/>
                  <a:pt x="516" y="406"/>
                  <a:pt x="498" y="416"/>
                </a:cubicBezTo>
                <a:lnTo>
                  <a:pt x="460" y="393"/>
                </a:lnTo>
                <a:cubicBezTo>
                  <a:pt x="450" y="388"/>
                  <a:pt x="438" y="389"/>
                  <a:pt x="430" y="397"/>
                </a:cubicBezTo>
                <a:lnTo>
                  <a:pt x="393" y="435"/>
                </a:lnTo>
                <a:cubicBezTo>
                  <a:pt x="385" y="443"/>
                  <a:pt x="383" y="455"/>
                  <a:pt x="389" y="464"/>
                </a:cubicBezTo>
                <a:lnTo>
                  <a:pt x="412" y="502"/>
                </a:lnTo>
                <a:cubicBezTo>
                  <a:pt x="401" y="521"/>
                  <a:pt x="393" y="541"/>
                  <a:pt x="388" y="561"/>
                </a:cubicBezTo>
                <a:lnTo>
                  <a:pt x="344" y="572"/>
                </a:lnTo>
                <a:cubicBezTo>
                  <a:pt x="333" y="575"/>
                  <a:pt x="326" y="585"/>
                  <a:pt x="326" y="596"/>
                </a:cubicBezTo>
                <a:lnTo>
                  <a:pt x="326" y="649"/>
                </a:lnTo>
                <a:cubicBezTo>
                  <a:pt x="326" y="660"/>
                  <a:pt x="334" y="670"/>
                  <a:pt x="344" y="672"/>
                </a:cubicBezTo>
                <a:lnTo>
                  <a:pt x="388" y="683"/>
                </a:lnTo>
                <a:cubicBezTo>
                  <a:pt x="393" y="704"/>
                  <a:pt x="401" y="724"/>
                  <a:pt x="412" y="742"/>
                </a:cubicBezTo>
                <a:lnTo>
                  <a:pt x="389" y="781"/>
                </a:lnTo>
                <a:cubicBezTo>
                  <a:pt x="383" y="790"/>
                  <a:pt x="385" y="802"/>
                  <a:pt x="393" y="810"/>
                </a:cubicBezTo>
                <a:lnTo>
                  <a:pt x="430" y="848"/>
                </a:lnTo>
                <a:cubicBezTo>
                  <a:pt x="438" y="855"/>
                  <a:pt x="450" y="857"/>
                  <a:pt x="460" y="851"/>
                </a:cubicBezTo>
                <a:lnTo>
                  <a:pt x="498" y="828"/>
                </a:lnTo>
                <a:cubicBezTo>
                  <a:pt x="516" y="839"/>
                  <a:pt x="536" y="847"/>
                  <a:pt x="557" y="853"/>
                </a:cubicBezTo>
                <a:lnTo>
                  <a:pt x="568" y="898"/>
                </a:lnTo>
                <a:cubicBezTo>
                  <a:pt x="571" y="909"/>
                  <a:pt x="580" y="916"/>
                  <a:pt x="591" y="916"/>
                </a:cubicBezTo>
                <a:lnTo>
                  <a:pt x="645" y="916"/>
                </a:lnTo>
                <a:cubicBezTo>
                  <a:pt x="656" y="916"/>
                  <a:pt x="665" y="909"/>
                  <a:pt x="668" y="898"/>
                </a:cubicBezTo>
                <a:lnTo>
                  <a:pt x="679" y="853"/>
                </a:lnTo>
                <a:cubicBezTo>
                  <a:pt x="700" y="847"/>
                  <a:pt x="720" y="839"/>
                  <a:pt x="738" y="828"/>
                </a:cubicBezTo>
                <a:lnTo>
                  <a:pt x="777" y="851"/>
                </a:lnTo>
                <a:cubicBezTo>
                  <a:pt x="786" y="857"/>
                  <a:pt x="798" y="855"/>
                  <a:pt x="806" y="848"/>
                </a:cubicBezTo>
                <a:lnTo>
                  <a:pt x="844" y="810"/>
                </a:lnTo>
                <a:cubicBezTo>
                  <a:pt x="851" y="802"/>
                  <a:pt x="853" y="790"/>
                  <a:pt x="847" y="781"/>
                </a:cubicBezTo>
                <a:lnTo>
                  <a:pt x="824" y="742"/>
                </a:lnTo>
                <a:cubicBezTo>
                  <a:pt x="835" y="724"/>
                  <a:pt x="843" y="704"/>
                  <a:pt x="849" y="683"/>
                </a:cubicBezTo>
                <a:lnTo>
                  <a:pt x="896" y="672"/>
                </a:lnTo>
                <a:cubicBezTo>
                  <a:pt x="906" y="670"/>
                  <a:pt x="914" y="660"/>
                  <a:pt x="914" y="649"/>
                </a:cubicBezTo>
                <a:lnTo>
                  <a:pt x="914" y="596"/>
                </a:lnTo>
                <a:cubicBezTo>
                  <a:pt x="914" y="585"/>
                  <a:pt x="906" y="575"/>
                  <a:pt x="896" y="572"/>
                </a:cubicBezTo>
                <a:moveTo>
                  <a:pt x="619" y="756"/>
                </a:moveTo>
                <a:cubicBezTo>
                  <a:pt x="545" y="756"/>
                  <a:pt x="485" y="696"/>
                  <a:pt x="485" y="622"/>
                </a:cubicBezTo>
                <a:cubicBezTo>
                  <a:pt x="485" y="548"/>
                  <a:pt x="545" y="488"/>
                  <a:pt x="619" y="488"/>
                </a:cubicBezTo>
                <a:cubicBezTo>
                  <a:pt x="693" y="488"/>
                  <a:pt x="753" y="548"/>
                  <a:pt x="753" y="622"/>
                </a:cubicBezTo>
                <a:cubicBezTo>
                  <a:pt x="753" y="696"/>
                  <a:pt x="693" y="756"/>
                  <a:pt x="619" y="756"/>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524" name="Google Shape;524;p50">
            <a:extLst>
              <a:ext uri="{FF2B5EF4-FFF2-40B4-BE49-F238E27FC236}">
                <a16:creationId xmlns:a16="http://schemas.microsoft.com/office/drawing/2014/main" id="{F7AC52B7-24DF-3EDF-32FC-2E229C94C752}"/>
              </a:ext>
            </a:extLst>
          </p:cNvPr>
          <p:cNvSpPr/>
          <p:nvPr/>
        </p:nvSpPr>
        <p:spPr>
          <a:xfrm>
            <a:off x="789419" y="1455551"/>
            <a:ext cx="282282" cy="282588"/>
          </a:xfrm>
          <a:custGeom>
            <a:avLst/>
            <a:gdLst/>
            <a:ahLst/>
            <a:cxnLst/>
            <a:rect l="l" t="t" r="r" b="b"/>
            <a:pathLst>
              <a:path w="917" h="918" extrusionOk="0">
                <a:moveTo>
                  <a:pt x="267" y="566"/>
                </a:moveTo>
                <a:cubicBezTo>
                  <a:pt x="267" y="581"/>
                  <a:pt x="279" y="593"/>
                  <a:pt x="294" y="593"/>
                </a:cubicBezTo>
                <a:cubicBezTo>
                  <a:pt x="308" y="593"/>
                  <a:pt x="321" y="581"/>
                  <a:pt x="321" y="566"/>
                </a:cubicBezTo>
                <a:cubicBezTo>
                  <a:pt x="321" y="551"/>
                  <a:pt x="308" y="539"/>
                  <a:pt x="294" y="539"/>
                </a:cubicBezTo>
                <a:cubicBezTo>
                  <a:pt x="279" y="539"/>
                  <a:pt x="267" y="551"/>
                  <a:pt x="267" y="566"/>
                </a:cubicBezTo>
                <a:moveTo>
                  <a:pt x="162" y="166"/>
                </a:moveTo>
                <a:cubicBezTo>
                  <a:pt x="71" y="178"/>
                  <a:pt x="0" y="257"/>
                  <a:pt x="0" y="352"/>
                </a:cubicBezTo>
                <a:cubicBezTo>
                  <a:pt x="0" y="403"/>
                  <a:pt x="22" y="451"/>
                  <a:pt x="59" y="486"/>
                </a:cubicBezTo>
                <a:cubicBezTo>
                  <a:pt x="56" y="478"/>
                  <a:pt x="53" y="469"/>
                  <a:pt x="53" y="459"/>
                </a:cubicBezTo>
                <a:cubicBezTo>
                  <a:pt x="53" y="413"/>
                  <a:pt x="93" y="375"/>
                  <a:pt x="140" y="379"/>
                </a:cubicBezTo>
                <a:cubicBezTo>
                  <a:pt x="179" y="382"/>
                  <a:pt x="211" y="414"/>
                  <a:pt x="214" y="453"/>
                </a:cubicBezTo>
                <a:cubicBezTo>
                  <a:pt x="217" y="500"/>
                  <a:pt x="180" y="539"/>
                  <a:pt x="134" y="539"/>
                </a:cubicBezTo>
                <a:cubicBezTo>
                  <a:pt x="102" y="539"/>
                  <a:pt x="74" y="520"/>
                  <a:pt x="61" y="493"/>
                </a:cubicBezTo>
                <a:cubicBezTo>
                  <a:pt x="57" y="508"/>
                  <a:pt x="53" y="524"/>
                  <a:pt x="53" y="539"/>
                </a:cubicBezTo>
                <a:cubicBezTo>
                  <a:pt x="53" y="610"/>
                  <a:pt x="100" y="671"/>
                  <a:pt x="166" y="692"/>
                </a:cubicBezTo>
                <a:cubicBezTo>
                  <a:pt x="163" y="703"/>
                  <a:pt x="161" y="715"/>
                  <a:pt x="161" y="727"/>
                </a:cubicBezTo>
                <a:cubicBezTo>
                  <a:pt x="161" y="797"/>
                  <a:pt x="214" y="855"/>
                  <a:pt x="282" y="862"/>
                </a:cubicBezTo>
                <a:cubicBezTo>
                  <a:pt x="303" y="898"/>
                  <a:pt x="340" y="917"/>
                  <a:pt x="377" y="917"/>
                </a:cubicBezTo>
                <a:cubicBezTo>
                  <a:pt x="396" y="917"/>
                  <a:pt x="414" y="911"/>
                  <a:pt x="431" y="902"/>
                </a:cubicBezTo>
                <a:lnTo>
                  <a:pt x="431" y="696"/>
                </a:lnTo>
                <a:cubicBezTo>
                  <a:pt x="422" y="699"/>
                  <a:pt x="413" y="700"/>
                  <a:pt x="404" y="700"/>
                </a:cubicBezTo>
                <a:cubicBezTo>
                  <a:pt x="367" y="700"/>
                  <a:pt x="334" y="675"/>
                  <a:pt x="325" y="641"/>
                </a:cubicBezTo>
                <a:cubicBezTo>
                  <a:pt x="315" y="645"/>
                  <a:pt x="305" y="647"/>
                  <a:pt x="295" y="647"/>
                </a:cubicBezTo>
                <a:cubicBezTo>
                  <a:pt x="248" y="647"/>
                  <a:pt x="210" y="607"/>
                  <a:pt x="215" y="559"/>
                </a:cubicBezTo>
                <a:cubicBezTo>
                  <a:pt x="218" y="522"/>
                  <a:pt x="246" y="492"/>
                  <a:pt x="283" y="487"/>
                </a:cubicBezTo>
                <a:cubicBezTo>
                  <a:pt x="332" y="480"/>
                  <a:pt x="377" y="518"/>
                  <a:pt x="377" y="566"/>
                </a:cubicBezTo>
                <a:lnTo>
                  <a:pt x="377" y="619"/>
                </a:lnTo>
                <a:cubicBezTo>
                  <a:pt x="377" y="632"/>
                  <a:pt x="386" y="644"/>
                  <a:pt x="399" y="646"/>
                </a:cubicBezTo>
                <a:cubicBezTo>
                  <a:pt x="416" y="649"/>
                  <a:pt x="431" y="636"/>
                  <a:pt x="431" y="620"/>
                </a:cubicBezTo>
                <a:lnTo>
                  <a:pt x="431" y="364"/>
                </a:lnTo>
                <a:cubicBezTo>
                  <a:pt x="415" y="373"/>
                  <a:pt x="396" y="379"/>
                  <a:pt x="377" y="379"/>
                </a:cubicBezTo>
                <a:cubicBezTo>
                  <a:pt x="333" y="379"/>
                  <a:pt x="294" y="353"/>
                  <a:pt x="277" y="316"/>
                </a:cubicBezTo>
                <a:cubicBezTo>
                  <a:pt x="266" y="322"/>
                  <a:pt x="254" y="325"/>
                  <a:pt x="240" y="325"/>
                </a:cubicBezTo>
                <a:cubicBezTo>
                  <a:pt x="191" y="325"/>
                  <a:pt x="151" y="280"/>
                  <a:pt x="161" y="228"/>
                </a:cubicBezTo>
                <a:cubicBezTo>
                  <a:pt x="167" y="197"/>
                  <a:pt x="193" y="172"/>
                  <a:pt x="224" y="165"/>
                </a:cubicBezTo>
                <a:cubicBezTo>
                  <a:pt x="276" y="155"/>
                  <a:pt x="321" y="195"/>
                  <a:pt x="321" y="245"/>
                </a:cubicBezTo>
                <a:lnTo>
                  <a:pt x="321" y="271"/>
                </a:lnTo>
                <a:cubicBezTo>
                  <a:pt x="321" y="301"/>
                  <a:pt x="347" y="325"/>
                  <a:pt x="377" y="325"/>
                </a:cubicBezTo>
                <a:cubicBezTo>
                  <a:pt x="407" y="325"/>
                  <a:pt x="431" y="301"/>
                  <a:pt x="431" y="271"/>
                </a:cubicBezTo>
                <a:lnTo>
                  <a:pt x="431" y="20"/>
                </a:lnTo>
                <a:cubicBezTo>
                  <a:pt x="406" y="8"/>
                  <a:pt x="376" y="2"/>
                  <a:pt x="348" y="2"/>
                </a:cubicBezTo>
                <a:cubicBezTo>
                  <a:pt x="253" y="1"/>
                  <a:pt x="175" y="74"/>
                  <a:pt x="162" y="166"/>
                </a:cubicBezTo>
                <a:moveTo>
                  <a:pt x="214" y="244"/>
                </a:moveTo>
                <a:cubicBezTo>
                  <a:pt x="214" y="259"/>
                  <a:pt x="226" y="271"/>
                  <a:pt x="241" y="271"/>
                </a:cubicBezTo>
                <a:cubicBezTo>
                  <a:pt x="255" y="271"/>
                  <a:pt x="267" y="258"/>
                  <a:pt x="267" y="244"/>
                </a:cubicBezTo>
                <a:cubicBezTo>
                  <a:pt x="267" y="229"/>
                  <a:pt x="255" y="218"/>
                  <a:pt x="241" y="218"/>
                </a:cubicBezTo>
                <a:cubicBezTo>
                  <a:pt x="226" y="218"/>
                  <a:pt x="214" y="230"/>
                  <a:pt x="214" y="244"/>
                </a:cubicBezTo>
                <a:moveTo>
                  <a:pt x="160" y="459"/>
                </a:moveTo>
                <a:cubicBezTo>
                  <a:pt x="160" y="444"/>
                  <a:pt x="147" y="432"/>
                  <a:pt x="133" y="432"/>
                </a:cubicBezTo>
                <a:cubicBezTo>
                  <a:pt x="118" y="432"/>
                  <a:pt x="107" y="444"/>
                  <a:pt x="107" y="459"/>
                </a:cubicBezTo>
                <a:cubicBezTo>
                  <a:pt x="107" y="474"/>
                  <a:pt x="118" y="486"/>
                  <a:pt x="133" y="486"/>
                </a:cubicBezTo>
                <a:cubicBezTo>
                  <a:pt x="147" y="486"/>
                  <a:pt x="160" y="474"/>
                  <a:pt x="160" y="459"/>
                </a:cubicBezTo>
                <a:moveTo>
                  <a:pt x="782" y="540"/>
                </a:moveTo>
                <a:cubicBezTo>
                  <a:pt x="732" y="540"/>
                  <a:pt x="693" y="494"/>
                  <a:pt x="703" y="443"/>
                </a:cubicBezTo>
                <a:cubicBezTo>
                  <a:pt x="709" y="411"/>
                  <a:pt x="734" y="386"/>
                  <a:pt x="766" y="380"/>
                </a:cubicBezTo>
                <a:cubicBezTo>
                  <a:pt x="817" y="370"/>
                  <a:pt x="863" y="409"/>
                  <a:pt x="863" y="459"/>
                </a:cubicBezTo>
                <a:cubicBezTo>
                  <a:pt x="863" y="469"/>
                  <a:pt x="861" y="478"/>
                  <a:pt x="858" y="487"/>
                </a:cubicBezTo>
                <a:cubicBezTo>
                  <a:pt x="895" y="451"/>
                  <a:pt x="917" y="403"/>
                  <a:pt x="917" y="351"/>
                </a:cubicBezTo>
                <a:cubicBezTo>
                  <a:pt x="917" y="256"/>
                  <a:pt x="845" y="177"/>
                  <a:pt x="753" y="165"/>
                </a:cubicBezTo>
                <a:cubicBezTo>
                  <a:pt x="741" y="73"/>
                  <a:pt x="662" y="0"/>
                  <a:pt x="567" y="0"/>
                </a:cubicBezTo>
                <a:cubicBezTo>
                  <a:pt x="538" y="0"/>
                  <a:pt x="509" y="6"/>
                  <a:pt x="484" y="18"/>
                </a:cubicBezTo>
                <a:lnTo>
                  <a:pt x="484" y="393"/>
                </a:lnTo>
                <a:cubicBezTo>
                  <a:pt x="500" y="384"/>
                  <a:pt x="520" y="378"/>
                  <a:pt x="540" y="378"/>
                </a:cubicBezTo>
                <a:cubicBezTo>
                  <a:pt x="599" y="378"/>
                  <a:pt x="647" y="427"/>
                  <a:pt x="647" y="486"/>
                </a:cubicBezTo>
                <a:lnTo>
                  <a:pt x="647" y="491"/>
                </a:lnTo>
                <a:cubicBezTo>
                  <a:pt x="680" y="503"/>
                  <a:pt x="703" y="535"/>
                  <a:pt x="701" y="572"/>
                </a:cubicBezTo>
                <a:cubicBezTo>
                  <a:pt x="698" y="612"/>
                  <a:pt x="666" y="644"/>
                  <a:pt x="626" y="646"/>
                </a:cubicBezTo>
                <a:cubicBezTo>
                  <a:pt x="579" y="650"/>
                  <a:pt x="540" y="613"/>
                  <a:pt x="540" y="566"/>
                </a:cubicBezTo>
                <a:cubicBezTo>
                  <a:pt x="540" y="531"/>
                  <a:pt x="562" y="502"/>
                  <a:pt x="594" y="491"/>
                </a:cubicBezTo>
                <a:lnTo>
                  <a:pt x="594" y="487"/>
                </a:lnTo>
                <a:cubicBezTo>
                  <a:pt x="594" y="463"/>
                  <a:pt x="579" y="442"/>
                  <a:pt x="556" y="435"/>
                </a:cubicBezTo>
                <a:cubicBezTo>
                  <a:pt x="520" y="424"/>
                  <a:pt x="484" y="451"/>
                  <a:pt x="484" y="486"/>
                </a:cubicBezTo>
                <a:lnTo>
                  <a:pt x="484" y="904"/>
                </a:lnTo>
                <a:cubicBezTo>
                  <a:pt x="500" y="913"/>
                  <a:pt x="520" y="918"/>
                  <a:pt x="540" y="918"/>
                </a:cubicBezTo>
                <a:cubicBezTo>
                  <a:pt x="577" y="918"/>
                  <a:pt x="612" y="900"/>
                  <a:pt x="633" y="863"/>
                </a:cubicBezTo>
                <a:cubicBezTo>
                  <a:pt x="701" y="857"/>
                  <a:pt x="755" y="798"/>
                  <a:pt x="755" y="728"/>
                </a:cubicBezTo>
                <a:cubicBezTo>
                  <a:pt x="755" y="716"/>
                  <a:pt x="753" y="704"/>
                  <a:pt x="750" y="693"/>
                </a:cubicBezTo>
                <a:cubicBezTo>
                  <a:pt x="816" y="672"/>
                  <a:pt x="863" y="610"/>
                  <a:pt x="863" y="540"/>
                </a:cubicBezTo>
                <a:cubicBezTo>
                  <a:pt x="863" y="524"/>
                  <a:pt x="860" y="509"/>
                  <a:pt x="855" y="493"/>
                </a:cubicBezTo>
                <a:cubicBezTo>
                  <a:pt x="842" y="521"/>
                  <a:pt x="814" y="540"/>
                  <a:pt x="782" y="540"/>
                </a:cubicBezTo>
                <a:moveTo>
                  <a:pt x="673" y="325"/>
                </a:moveTo>
                <a:cubicBezTo>
                  <a:pt x="629" y="325"/>
                  <a:pt x="593" y="289"/>
                  <a:pt x="593" y="245"/>
                </a:cubicBezTo>
                <a:cubicBezTo>
                  <a:pt x="593" y="200"/>
                  <a:pt x="629" y="164"/>
                  <a:pt x="673" y="164"/>
                </a:cubicBezTo>
                <a:cubicBezTo>
                  <a:pt x="718" y="164"/>
                  <a:pt x="754" y="200"/>
                  <a:pt x="754" y="245"/>
                </a:cubicBezTo>
                <a:cubicBezTo>
                  <a:pt x="754" y="289"/>
                  <a:pt x="718" y="325"/>
                  <a:pt x="673" y="325"/>
                </a:cubicBezTo>
                <a:moveTo>
                  <a:pt x="673" y="218"/>
                </a:moveTo>
                <a:cubicBezTo>
                  <a:pt x="659" y="218"/>
                  <a:pt x="647" y="229"/>
                  <a:pt x="647" y="244"/>
                </a:cubicBezTo>
                <a:cubicBezTo>
                  <a:pt x="647" y="258"/>
                  <a:pt x="658" y="271"/>
                  <a:pt x="673" y="271"/>
                </a:cubicBezTo>
                <a:cubicBezTo>
                  <a:pt x="687" y="271"/>
                  <a:pt x="700" y="259"/>
                  <a:pt x="700" y="244"/>
                </a:cubicBezTo>
                <a:cubicBezTo>
                  <a:pt x="700" y="230"/>
                  <a:pt x="688" y="218"/>
                  <a:pt x="673" y="218"/>
                </a:cubicBezTo>
                <a:moveTo>
                  <a:pt x="754" y="459"/>
                </a:moveTo>
                <a:cubicBezTo>
                  <a:pt x="754" y="474"/>
                  <a:pt x="765" y="486"/>
                  <a:pt x="780" y="486"/>
                </a:cubicBezTo>
                <a:cubicBezTo>
                  <a:pt x="794" y="486"/>
                  <a:pt x="807" y="474"/>
                  <a:pt x="807" y="459"/>
                </a:cubicBezTo>
                <a:cubicBezTo>
                  <a:pt x="807" y="444"/>
                  <a:pt x="795" y="432"/>
                  <a:pt x="780" y="432"/>
                </a:cubicBezTo>
                <a:cubicBezTo>
                  <a:pt x="766" y="432"/>
                  <a:pt x="754" y="444"/>
                  <a:pt x="754" y="459"/>
                </a:cubicBezTo>
                <a:moveTo>
                  <a:pt x="620" y="593"/>
                </a:moveTo>
                <a:cubicBezTo>
                  <a:pt x="634" y="593"/>
                  <a:pt x="646" y="580"/>
                  <a:pt x="646" y="566"/>
                </a:cubicBezTo>
                <a:cubicBezTo>
                  <a:pt x="646" y="551"/>
                  <a:pt x="634" y="540"/>
                  <a:pt x="620" y="540"/>
                </a:cubicBezTo>
                <a:cubicBezTo>
                  <a:pt x="605" y="540"/>
                  <a:pt x="593" y="552"/>
                  <a:pt x="593" y="566"/>
                </a:cubicBezTo>
                <a:cubicBezTo>
                  <a:pt x="593" y="581"/>
                  <a:pt x="605" y="593"/>
                  <a:pt x="620" y="593"/>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3" name="Google Shape;970;p75">
            <a:extLst>
              <a:ext uri="{FF2B5EF4-FFF2-40B4-BE49-F238E27FC236}">
                <a16:creationId xmlns:a16="http://schemas.microsoft.com/office/drawing/2014/main" id="{75A7FAF9-F26E-9755-DA7C-C96984462586}"/>
              </a:ext>
            </a:extLst>
          </p:cNvPr>
          <p:cNvSpPr/>
          <p:nvPr/>
        </p:nvSpPr>
        <p:spPr>
          <a:xfrm>
            <a:off x="3574454" y="1460836"/>
            <a:ext cx="281359" cy="296416"/>
          </a:xfrm>
          <a:custGeom>
            <a:avLst/>
            <a:gdLst/>
            <a:ahLst/>
            <a:cxnLst/>
            <a:rect l="l" t="t" r="r" b="b"/>
            <a:pathLst>
              <a:path w="916" h="916" extrusionOk="0">
                <a:moveTo>
                  <a:pt x="130" y="288"/>
                </a:moveTo>
                <a:cubicBezTo>
                  <a:pt x="116" y="277"/>
                  <a:pt x="99" y="270"/>
                  <a:pt x="80" y="270"/>
                </a:cubicBezTo>
                <a:cubicBezTo>
                  <a:pt x="36" y="270"/>
                  <a:pt x="0" y="306"/>
                  <a:pt x="0" y="351"/>
                </a:cubicBezTo>
                <a:cubicBezTo>
                  <a:pt x="0" y="369"/>
                  <a:pt x="7" y="386"/>
                  <a:pt x="17" y="400"/>
                </a:cubicBezTo>
                <a:cubicBezTo>
                  <a:pt x="39" y="350"/>
                  <a:pt x="79" y="309"/>
                  <a:pt x="130" y="288"/>
                </a:cubicBezTo>
                <a:moveTo>
                  <a:pt x="53" y="485"/>
                </a:moveTo>
                <a:lnTo>
                  <a:pt x="134" y="485"/>
                </a:lnTo>
                <a:cubicBezTo>
                  <a:pt x="178" y="485"/>
                  <a:pt x="214" y="449"/>
                  <a:pt x="214" y="405"/>
                </a:cubicBezTo>
                <a:lnTo>
                  <a:pt x="214" y="324"/>
                </a:lnTo>
                <a:cubicBezTo>
                  <a:pt x="126" y="324"/>
                  <a:pt x="53" y="396"/>
                  <a:pt x="53" y="485"/>
                </a:cubicBezTo>
                <a:moveTo>
                  <a:pt x="325" y="608"/>
                </a:moveTo>
                <a:cubicBezTo>
                  <a:pt x="330" y="605"/>
                  <a:pt x="334" y="600"/>
                  <a:pt x="337" y="595"/>
                </a:cubicBezTo>
                <a:cubicBezTo>
                  <a:pt x="416" y="484"/>
                  <a:pt x="362" y="367"/>
                  <a:pt x="268" y="334"/>
                </a:cubicBezTo>
                <a:lnTo>
                  <a:pt x="268" y="495"/>
                </a:lnTo>
                <a:cubicBezTo>
                  <a:pt x="268" y="519"/>
                  <a:pt x="248" y="539"/>
                  <a:pt x="224" y="539"/>
                </a:cubicBezTo>
                <a:lnTo>
                  <a:pt x="63" y="539"/>
                </a:lnTo>
                <a:cubicBezTo>
                  <a:pt x="97" y="632"/>
                  <a:pt x="213" y="687"/>
                  <a:pt x="325" y="608"/>
                </a:cubicBezTo>
                <a:moveTo>
                  <a:pt x="509" y="431"/>
                </a:moveTo>
                <a:lnTo>
                  <a:pt x="536" y="431"/>
                </a:lnTo>
                <a:lnTo>
                  <a:pt x="536" y="512"/>
                </a:lnTo>
                <a:cubicBezTo>
                  <a:pt x="536" y="527"/>
                  <a:pt x="548" y="539"/>
                  <a:pt x="563" y="539"/>
                </a:cubicBezTo>
                <a:lnTo>
                  <a:pt x="645" y="539"/>
                </a:lnTo>
                <a:lnTo>
                  <a:pt x="645" y="592"/>
                </a:lnTo>
                <a:lnTo>
                  <a:pt x="753" y="592"/>
                </a:lnTo>
                <a:lnTo>
                  <a:pt x="753" y="539"/>
                </a:lnTo>
                <a:lnTo>
                  <a:pt x="833" y="539"/>
                </a:lnTo>
                <a:cubicBezTo>
                  <a:pt x="848" y="539"/>
                  <a:pt x="860" y="527"/>
                  <a:pt x="860" y="512"/>
                </a:cubicBezTo>
                <a:lnTo>
                  <a:pt x="860" y="431"/>
                </a:lnTo>
                <a:lnTo>
                  <a:pt x="888" y="431"/>
                </a:lnTo>
                <a:cubicBezTo>
                  <a:pt x="901" y="431"/>
                  <a:pt x="913" y="422"/>
                  <a:pt x="915" y="409"/>
                </a:cubicBezTo>
                <a:cubicBezTo>
                  <a:pt x="918" y="392"/>
                  <a:pt x="905" y="378"/>
                  <a:pt x="889" y="378"/>
                </a:cubicBezTo>
                <a:lnTo>
                  <a:pt x="860" y="378"/>
                </a:lnTo>
                <a:cubicBezTo>
                  <a:pt x="860" y="289"/>
                  <a:pt x="788" y="217"/>
                  <a:pt x="699" y="217"/>
                </a:cubicBezTo>
                <a:cubicBezTo>
                  <a:pt x="610" y="217"/>
                  <a:pt x="536" y="289"/>
                  <a:pt x="536" y="378"/>
                </a:cubicBezTo>
                <a:lnTo>
                  <a:pt x="510" y="378"/>
                </a:lnTo>
                <a:cubicBezTo>
                  <a:pt x="497" y="378"/>
                  <a:pt x="485" y="387"/>
                  <a:pt x="483" y="400"/>
                </a:cubicBezTo>
                <a:cubicBezTo>
                  <a:pt x="480" y="417"/>
                  <a:pt x="493" y="431"/>
                  <a:pt x="509" y="431"/>
                </a:cubicBezTo>
                <a:moveTo>
                  <a:pt x="752" y="377"/>
                </a:moveTo>
                <a:cubicBezTo>
                  <a:pt x="767" y="377"/>
                  <a:pt x="779" y="389"/>
                  <a:pt x="779" y="404"/>
                </a:cubicBezTo>
                <a:cubicBezTo>
                  <a:pt x="779" y="419"/>
                  <a:pt x="767" y="431"/>
                  <a:pt x="752" y="431"/>
                </a:cubicBezTo>
                <a:cubicBezTo>
                  <a:pt x="737" y="431"/>
                  <a:pt x="726" y="419"/>
                  <a:pt x="726" y="404"/>
                </a:cubicBezTo>
                <a:cubicBezTo>
                  <a:pt x="725" y="389"/>
                  <a:pt x="737" y="377"/>
                  <a:pt x="752" y="377"/>
                </a:cubicBezTo>
                <a:moveTo>
                  <a:pt x="645" y="377"/>
                </a:moveTo>
                <a:cubicBezTo>
                  <a:pt x="660" y="377"/>
                  <a:pt x="672" y="389"/>
                  <a:pt x="672" y="404"/>
                </a:cubicBezTo>
                <a:cubicBezTo>
                  <a:pt x="672" y="419"/>
                  <a:pt x="660" y="431"/>
                  <a:pt x="645" y="431"/>
                </a:cubicBezTo>
                <a:cubicBezTo>
                  <a:pt x="630" y="431"/>
                  <a:pt x="618" y="419"/>
                  <a:pt x="618" y="404"/>
                </a:cubicBezTo>
                <a:cubicBezTo>
                  <a:pt x="618" y="389"/>
                  <a:pt x="630" y="377"/>
                  <a:pt x="645" y="377"/>
                </a:cubicBezTo>
                <a:moveTo>
                  <a:pt x="833" y="646"/>
                </a:moveTo>
                <a:lnTo>
                  <a:pt x="563" y="646"/>
                </a:lnTo>
                <a:cubicBezTo>
                  <a:pt x="519" y="646"/>
                  <a:pt x="483" y="682"/>
                  <a:pt x="483" y="726"/>
                </a:cubicBezTo>
                <a:lnTo>
                  <a:pt x="483" y="889"/>
                </a:lnTo>
                <a:cubicBezTo>
                  <a:pt x="483" y="904"/>
                  <a:pt x="495" y="916"/>
                  <a:pt x="509" y="916"/>
                </a:cubicBezTo>
                <a:lnTo>
                  <a:pt x="889" y="916"/>
                </a:lnTo>
                <a:cubicBezTo>
                  <a:pt x="904" y="916"/>
                  <a:pt x="916" y="904"/>
                  <a:pt x="916" y="889"/>
                </a:cubicBezTo>
                <a:lnTo>
                  <a:pt x="916" y="727"/>
                </a:lnTo>
                <a:cubicBezTo>
                  <a:pt x="916" y="682"/>
                  <a:pt x="878" y="646"/>
                  <a:pt x="833" y="646"/>
                </a:cubicBezTo>
                <a:moveTo>
                  <a:pt x="563" y="753"/>
                </a:moveTo>
                <a:cubicBezTo>
                  <a:pt x="548" y="753"/>
                  <a:pt x="536" y="741"/>
                  <a:pt x="536" y="726"/>
                </a:cubicBezTo>
                <a:cubicBezTo>
                  <a:pt x="536" y="711"/>
                  <a:pt x="548" y="699"/>
                  <a:pt x="563" y="699"/>
                </a:cubicBezTo>
                <a:cubicBezTo>
                  <a:pt x="578" y="699"/>
                  <a:pt x="590" y="711"/>
                  <a:pt x="590" y="726"/>
                </a:cubicBezTo>
                <a:cubicBezTo>
                  <a:pt x="590" y="741"/>
                  <a:pt x="578" y="753"/>
                  <a:pt x="563" y="753"/>
                </a:cubicBezTo>
                <a:moveTo>
                  <a:pt x="833" y="753"/>
                </a:moveTo>
                <a:cubicBezTo>
                  <a:pt x="818" y="753"/>
                  <a:pt x="806" y="741"/>
                  <a:pt x="806" y="726"/>
                </a:cubicBezTo>
                <a:cubicBezTo>
                  <a:pt x="806" y="711"/>
                  <a:pt x="818" y="699"/>
                  <a:pt x="833" y="699"/>
                </a:cubicBezTo>
                <a:cubicBezTo>
                  <a:pt x="848" y="699"/>
                  <a:pt x="859" y="711"/>
                  <a:pt x="859" y="726"/>
                </a:cubicBezTo>
                <a:cubicBezTo>
                  <a:pt x="860" y="741"/>
                  <a:pt x="848" y="753"/>
                  <a:pt x="833" y="753"/>
                </a:cubicBezTo>
                <a:moveTo>
                  <a:pt x="355" y="646"/>
                </a:moveTo>
                <a:cubicBezTo>
                  <a:pt x="317" y="679"/>
                  <a:pt x="268" y="700"/>
                  <a:pt x="214" y="700"/>
                </a:cubicBezTo>
                <a:cubicBezTo>
                  <a:pt x="161" y="700"/>
                  <a:pt x="112" y="680"/>
                  <a:pt x="74" y="646"/>
                </a:cubicBezTo>
                <a:cubicBezTo>
                  <a:pt x="29" y="686"/>
                  <a:pt x="0" y="745"/>
                  <a:pt x="0" y="809"/>
                </a:cubicBezTo>
                <a:lnTo>
                  <a:pt x="0" y="889"/>
                </a:lnTo>
                <a:cubicBezTo>
                  <a:pt x="0" y="904"/>
                  <a:pt x="12" y="916"/>
                  <a:pt x="27" y="916"/>
                </a:cubicBezTo>
                <a:lnTo>
                  <a:pt x="402" y="916"/>
                </a:lnTo>
                <a:cubicBezTo>
                  <a:pt x="417" y="916"/>
                  <a:pt x="429" y="904"/>
                  <a:pt x="429" y="889"/>
                </a:cubicBezTo>
                <a:lnTo>
                  <a:pt x="429" y="809"/>
                </a:lnTo>
                <a:cubicBezTo>
                  <a:pt x="429" y="745"/>
                  <a:pt x="400" y="686"/>
                  <a:pt x="355" y="646"/>
                </a:cubicBezTo>
                <a:moveTo>
                  <a:pt x="617" y="99"/>
                </a:moveTo>
                <a:cubicBezTo>
                  <a:pt x="617" y="44"/>
                  <a:pt x="574" y="0"/>
                  <a:pt x="522" y="0"/>
                </a:cubicBezTo>
                <a:cubicBezTo>
                  <a:pt x="493" y="0"/>
                  <a:pt x="471" y="14"/>
                  <a:pt x="456" y="31"/>
                </a:cubicBezTo>
                <a:cubicBezTo>
                  <a:pt x="440" y="14"/>
                  <a:pt x="418" y="0"/>
                  <a:pt x="389" y="0"/>
                </a:cubicBezTo>
                <a:cubicBezTo>
                  <a:pt x="337" y="0"/>
                  <a:pt x="296" y="44"/>
                  <a:pt x="296" y="99"/>
                </a:cubicBezTo>
                <a:cubicBezTo>
                  <a:pt x="296" y="157"/>
                  <a:pt x="341" y="198"/>
                  <a:pt x="404" y="250"/>
                </a:cubicBezTo>
                <a:cubicBezTo>
                  <a:pt x="414" y="260"/>
                  <a:pt x="426" y="269"/>
                  <a:pt x="438" y="280"/>
                </a:cubicBezTo>
                <a:cubicBezTo>
                  <a:pt x="443" y="284"/>
                  <a:pt x="450" y="286"/>
                  <a:pt x="456" y="286"/>
                </a:cubicBezTo>
                <a:cubicBezTo>
                  <a:pt x="463" y="286"/>
                  <a:pt x="468" y="284"/>
                  <a:pt x="473" y="280"/>
                </a:cubicBezTo>
                <a:cubicBezTo>
                  <a:pt x="485" y="269"/>
                  <a:pt x="497" y="260"/>
                  <a:pt x="507" y="250"/>
                </a:cubicBezTo>
                <a:cubicBezTo>
                  <a:pt x="557" y="209"/>
                  <a:pt x="617" y="163"/>
                  <a:pt x="617" y="99"/>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a:solidFill>
                <a:srgbClr val="FFFFFF"/>
              </a:solidFill>
              <a:latin typeface="Arial"/>
              <a:ea typeface="Arial"/>
              <a:cs typeface="Arial"/>
              <a:sym typeface="Arial"/>
            </a:endParaRPr>
          </a:p>
        </p:txBody>
      </p:sp>
      <p:sp>
        <p:nvSpPr>
          <p:cNvPr id="4" name="Google Shape;951;p75">
            <a:extLst>
              <a:ext uri="{FF2B5EF4-FFF2-40B4-BE49-F238E27FC236}">
                <a16:creationId xmlns:a16="http://schemas.microsoft.com/office/drawing/2014/main" id="{4CEC51AE-1FC6-DB47-988F-4F4E8997456B}"/>
              </a:ext>
            </a:extLst>
          </p:cNvPr>
          <p:cNvSpPr/>
          <p:nvPr/>
        </p:nvSpPr>
        <p:spPr>
          <a:xfrm>
            <a:off x="6267141" y="2793250"/>
            <a:ext cx="331219" cy="281972"/>
          </a:xfrm>
          <a:custGeom>
            <a:avLst/>
            <a:gdLst/>
            <a:ahLst/>
            <a:cxnLst/>
            <a:rect l="l" t="t" r="r" b="b"/>
            <a:pathLst>
              <a:path w="916" h="915" extrusionOk="0">
                <a:moveTo>
                  <a:pt x="431" y="373"/>
                </a:moveTo>
                <a:lnTo>
                  <a:pt x="217" y="306"/>
                </a:lnTo>
                <a:lnTo>
                  <a:pt x="217" y="432"/>
                </a:lnTo>
                <a:lnTo>
                  <a:pt x="699" y="432"/>
                </a:lnTo>
                <a:lnTo>
                  <a:pt x="699" y="306"/>
                </a:lnTo>
                <a:lnTo>
                  <a:pt x="483" y="373"/>
                </a:lnTo>
                <a:cubicBezTo>
                  <a:pt x="476" y="376"/>
                  <a:pt x="467" y="377"/>
                  <a:pt x="458" y="377"/>
                </a:cubicBezTo>
                <a:cubicBezTo>
                  <a:pt x="449" y="377"/>
                  <a:pt x="440" y="376"/>
                  <a:pt x="431" y="373"/>
                </a:cubicBezTo>
                <a:moveTo>
                  <a:pt x="18" y="188"/>
                </a:moveTo>
                <a:lnTo>
                  <a:pt x="449" y="322"/>
                </a:lnTo>
                <a:cubicBezTo>
                  <a:pt x="455" y="324"/>
                  <a:pt x="461" y="324"/>
                  <a:pt x="467" y="322"/>
                </a:cubicBezTo>
                <a:lnTo>
                  <a:pt x="807" y="217"/>
                </a:lnTo>
                <a:lnTo>
                  <a:pt x="807" y="458"/>
                </a:lnTo>
                <a:cubicBezTo>
                  <a:pt x="807" y="472"/>
                  <a:pt x="817" y="484"/>
                  <a:pt x="831" y="486"/>
                </a:cubicBezTo>
                <a:cubicBezTo>
                  <a:pt x="847" y="487"/>
                  <a:pt x="860" y="475"/>
                  <a:pt x="860" y="459"/>
                </a:cubicBezTo>
                <a:lnTo>
                  <a:pt x="860" y="200"/>
                </a:lnTo>
                <a:lnTo>
                  <a:pt x="898" y="188"/>
                </a:lnTo>
                <a:cubicBezTo>
                  <a:pt x="921" y="179"/>
                  <a:pt x="921" y="145"/>
                  <a:pt x="898" y="137"/>
                </a:cubicBezTo>
                <a:lnTo>
                  <a:pt x="467" y="1"/>
                </a:lnTo>
                <a:cubicBezTo>
                  <a:pt x="461" y="-1"/>
                  <a:pt x="455" y="-1"/>
                  <a:pt x="449" y="1"/>
                </a:cubicBezTo>
                <a:lnTo>
                  <a:pt x="18" y="137"/>
                </a:lnTo>
                <a:cubicBezTo>
                  <a:pt x="-5" y="145"/>
                  <a:pt x="-5" y="179"/>
                  <a:pt x="18" y="188"/>
                </a:cubicBezTo>
                <a:moveTo>
                  <a:pt x="512" y="808"/>
                </a:moveTo>
                <a:lnTo>
                  <a:pt x="404" y="808"/>
                </a:lnTo>
                <a:cubicBezTo>
                  <a:pt x="390" y="808"/>
                  <a:pt x="378" y="820"/>
                  <a:pt x="378" y="835"/>
                </a:cubicBezTo>
                <a:lnTo>
                  <a:pt x="378" y="915"/>
                </a:lnTo>
                <a:lnTo>
                  <a:pt x="538" y="915"/>
                </a:lnTo>
                <a:lnTo>
                  <a:pt x="538" y="835"/>
                </a:lnTo>
                <a:cubicBezTo>
                  <a:pt x="538" y="820"/>
                  <a:pt x="526" y="808"/>
                  <a:pt x="512" y="808"/>
                </a:cubicBezTo>
                <a:moveTo>
                  <a:pt x="0" y="622"/>
                </a:moveTo>
                <a:lnTo>
                  <a:pt x="0" y="727"/>
                </a:lnTo>
                <a:cubicBezTo>
                  <a:pt x="0" y="772"/>
                  <a:pt x="36" y="808"/>
                  <a:pt x="80" y="808"/>
                </a:cubicBezTo>
                <a:lnTo>
                  <a:pt x="109" y="808"/>
                </a:lnTo>
                <a:lnTo>
                  <a:pt x="109" y="540"/>
                </a:lnTo>
                <a:lnTo>
                  <a:pt x="82" y="540"/>
                </a:lnTo>
                <a:cubicBezTo>
                  <a:pt x="37" y="540"/>
                  <a:pt x="0" y="577"/>
                  <a:pt x="0" y="622"/>
                </a:cubicBezTo>
                <a:moveTo>
                  <a:pt x="350" y="593"/>
                </a:moveTo>
                <a:cubicBezTo>
                  <a:pt x="336" y="593"/>
                  <a:pt x="324" y="605"/>
                  <a:pt x="324" y="620"/>
                </a:cubicBezTo>
                <a:cubicBezTo>
                  <a:pt x="324" y="635"/>
                  <a:pt x="336" y="647"/>
                  <a:pt x="350" y="647"/>
                </a:cubicBezTo>
                <a:cubicBezTo>
                  <a:pt x="365" y="647"/>
                  <a:pt x="377" y="635"/>
                  <a:pt x="377" y="620"/>
                </a:cubicBezTo>
                <a:cubicBezTo>
                  <a:pt x="377" y="605"/>
                  <a:pt x="365" y="593"/>
                  <a:pt x="350" y="593"/>
                </a:cubicBezTo>
                <a:moveTo>
                  <a:pt x="833" y="540"/>
                </a:moveTo>
                <a:lnTo>
                  <a:pt x="806" y="540"/>
                </a:lnTo>
                <a:lnTo>
                  <a:pt x="806" y="808"/>
                </a:lnTo>
                <a:lnTo>
                  <a:pt x="834" y="808"/>
                </a:lnTo>
                <a:cubicBezTo>
                  <a:pt x="879" y="808"/>
                  <a:pt x="916" y="771"/>
                  <a:pt x="916" y="726"/>
                </a:cubicBezTo>
                <a:lnTo>
                  <a:pt x="916" y="620"/>
                </a:lnTo>
                <a:cubicBezTo>
                  <a:pt x="916" y="576"/>
                  <a:pt x="878" y="540"/>
                  <a:pt x="833" y="540"/>
                </a:cubicBezTo>
                <a:moveTo>
                  <a:pt x="565" y="593"/>
                </a:moveTo>
                <a:cubicBezTo>
                  <a:pt x="550" y="593"/>
                  <a:pt x="538" y="605"/>
                  <a:pt x="538" y="620"/>
                </a:cubicBezTo>
                <a:cubicBezTo>
                  <a:pt x="538" y="635"/>
                  <a:pt x="550" y="647"/>
                  <a:pt x="565" y="647"/>
                </a:cubicBezTo>
                <a:cubicBezTo>
                  <a:pt x="580" y="647"/>
                  <a:pt x="592" y="635"/>
                  <a:pt x="592" y="620"/>
                </a:cubicBezTo>
                <a:cubicBezTo>
                  <a:pt x="592" y="605"/>
                  <a:pt x="580" y="593"/>
                  <a:pt x="565" y="593"/>
                </a:cubicBezTo>
                <a:moveTo>
                  <a:pt x="196" y="486"/>
                </a:moveTo>
                <a:cubicBezTo>
                  <a:pt x="175" y="527"/>
                  <a:pt x="163" y="573"/>
                  <a:pt x="163" y="620"/>
                </a:cubicBezTo>
                <a:lnTo>
                  <a:pt x="163" y="835"/>
                </a:lnTo>
                <a:cubicBezTo>
                  <a:pt x="163" y="879"/>
                  <a:pt x="199" y="915"/>
                  <a:pt x="243" y="915"/>
                </a:cubicBezTo>
                <a:lnTo>
                  <a:pt x="324" y="915"/>
                </a:lnTo>
                <a:lnTo>
                  <a:pt x="324" y="835"/>
                </a:lnTo>
                <a:cubicBezTo>
                  <a:pt x="324" y="790"/>
                  <a:pt x="360" y="754"/>
                  <a:pt x="404" y="754"/>
                </a:cubicBezTo>
                <a:lnTo>
                  <a:pt x="511" y="754"/>
                </a:lnTo>
                <a:cubicBezTo>
                  <a:pt x="556" y="754"/>
                  <a:pt x="592" y="790"/>
                  <a:pt x="592" y="835"/>
                </a:cubicBezTo>
                <a:lnTo>
                  <a:pt x="592" y="915"/>
                </a:lnTo>
                <a:lnTo>
                  <a:pt x="672" y="915"/>
                </a:lnTo>
                <a:cubicBezTo>
                  <a:pt x="717" y="915"/>
                  <a:pt x="753" y="879"/>
                  <a:pt x="753" y="835"/>
                </a:cubicBezTo>
                <a:lnTo>
                  <a:pt x="753" y="620"/>
                </a:lnTo>
                <a:cubicBezTo>
                  <a:pt x="753" y="573"/>
                  <a:pt x="741" y="527"/>
                  <a:pt x="720" y="486"/>
                </a:cubicBezTo>
                <a:lnTo>
                  <a:pt x="196" y="486"/>
                </a:lnTo>
                <a:moveTo>
                  <a:pt x="350" y="700"/>
                </a:moveTo>
                <a:cubicBezTo>
                  <a:pt x="306" y="700"/>
                  <a:pt x="270" y="664"/>
                  <a:pt x="270" y="620"/>
                </a:cubicBezTo>
                <a:cubicBezTo>
                  <a:pt x="270" y="576"/>
                  <a:pt x="306" y="540"/>
                  <a:pt x="350" y="540"/>
                </a:cubicBezTo>
                <a:cubicBezTo>
                  <a:pt x="395" y="540"/>
                  <a:pt x="431" y="576"/>
                  <a:pt x="431" y="620"/>
                </a:cubicBezTo>
                <a:cubicBezTo>
                  <a:pt x="431" y="664"/>
                  <a:pt x="395" y="700"/>
                  <a:pt x="350" y="700"/>
                </a:cubicBezTo>
                <a:moveTo>
                  <a:pt x="565" y="700"/>
                </a:moveTo>
                <a:cubicBezTo>
                  <a:pt x="520" y="700"/>
                  <a:pt x="484" y="664"/>
                  <a:pt x="484" y="620"/>
                </a:cubicBezTo>
                <a:cubicBezTo>
                  <a:pt x="484" y="576"/>
                  <a:pt x="521" y="540"/>
                  <a:pt x="565" y="540"/>
                </a:cubicBezTo>
                <a:cubicBezTo>
                  <a:pt x="609" y="540"/>
                  <a:pt x="645" y="576"/>
                  <a:pt x="645" y="620"/>
                </a:cubicBezTo>
                <a:cubicBezTo>
                  <a:pt x="645" y="664"/>
                  <a:pt x="609" y="700"/>
                  <a:pt x="565" y="700"/>
                </a:cubicBezTo>
                <a:close/>
              </a:path>
            </a:pathLst>
          </a:custGeom>
          <a:solidFill>
            <a:schemeClr val="accent3"/>
          </a:solidFill>
          <a:ln>
            <a:noFill/>
          </a:ln>
        </p:spPr>
        <p:txBody>
          <a:bodyPr spcFirstLastPara="1" wrap="square" lIns="90000" tIns="45000" rIns="90000" bIns="45000" anchor="ctr" anchorCtr="1">
            <a:noAutofit/>
          </a:bodyPr>
          <a:lstStyle/>
          <a:p>
            <a:pPr marL="0" marR="0" lvl="0" indent="0" algn="l" rtl="0">
              <a:spcBef>
                <a:spcPts val="0"/>
              </a:spcBef>
              <a:spcAft>
                <a:spcPts val="0"/>
              </a:spcAft>
              <a:buNone/>
            </a:pPr>
            <a:endParaRPr sz="1800" b="0" strike="noStrike" dirty="0">
              <a:solidFill>
                <a:srgbClr val="FFFFFF"/>
              </a:solidFill>
              <a:latin typeface="Arial"/>
              <a:ea typeface="Arial"/>
              <a:cs typeface="Arial"/>
              <a:sym typeface="Arial"/>
            </a:endParaRPr>
          </a:p>
        </p:txBody>
      </p:sp>
      <p:pic>
        <p:nvPicPr>
          <p:cNvPr id="5" name="Immagine 4">
            <a:extLst>
              <a:ext uri="{FF2B5EF4-FFF2-40B4-BE49-F238E27FC236}">
                <a16:creationId xmlns:a16="http://schemas.microsoft.com/office/drawing/2014/main" id="{F781D3B9-7119-25AB-CABB-A369C2723521}"/>
              </a:ext>
            </a:extLst>
          </p:cNvPr>
          <p:cNvPicPr>
            <a:picLocks noChangeAspect="1"/>
          </p:cNvPicPr>
          <p:nvPr/>
        </p:nvPicPr>
        <p:blipFill>
          <a:blip r:embed="rId3"/>
          <a:stretch>
            <a:fillRect/>
          </a:stretch>
        </p:blipFill>
        <p:spPr>
          <a:xfrm>
            <a:off x="6291457" y="1436573"/>
            <a:ext cx="282588" cy="282588"/>
          </a:xfrm>
          <a:prstGeom prst="rect">
            <a:avLst/>
          </a:prstGeom>
        </p:spPr>
      </p:pic>
    </p:spTree>
    <p:extLst>
      <p:ext uri="{BB962C8B-B14F-4D97-AF65-F5344CB8AC3E}">
        <p14:creationId xmlns:p14="http://schemas.microsoft.com/office/powerpoint/2010/main" val="3790960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24">
          <a:extLst>
            <a:ext uri="{FF2B5EF4-FFF2-40B4-BE49-F238E27FC236}">
              <a16:creationId xmlns:a16="http://schemas.microsoft.com/office/drawing/2014/main" id="{86AB7ADB-96C9-C36B-B73E-98F358C3104D}"/>
            </a:ext>
          </a:extLst>
        </p:cNvPr>
        <p:cNvGrpSpPr/>
        <p:nvPr/>
      </p:nvGrpSpPr>
      <p:grpSpPr>
        <a:xfrm>
          <a:off x="0" y="0"/>
          <a:ext cx="0" cy="0"/>
          <a:chOff x="0" y="0"/>
          <a:chExt cx="0" cy="0"/>
        </a:xfrm>
      </p:grpSpPr>
      <p:sp>
        <p:nvSpPr>
          <p:cNvPr id="425" name="Google Shape;425;p43">
            <a:extLst>
              <a:ext uri="{FF2B5EF4-FFF2-40B4-BE49-F238E27FC236}">
                <a16:creationId xmlns:a16="http://schemas.microsoft.com/office/drawing/2014/main" id="{362241D3-5041-FF8C-284C-D05D83B0869D}"/>
              </a:ext>
            </a:extLst>
          </p:cNvPr>
          <p:cNvSpPr txBox="1">
            <a:spLocks noGrp="1"/>
          </p:cNvSpPr>
          <p:nvPr>
            <p:ph type="title"/>
          </p:nvPr>
        </p:nvSpPr>
        <p:spPr>
          <a:xfrm>
            <a:off x="2135550" y="-50049"/>
            <a:ext cx="4872900" cy="1061233"/>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de" sz="2800" dirty="0"/>
              <a:t>Studio della Narrativa</a:t>
            </a:r>
            <a:endParaRPr sz="2800" dirty="0"/>
          </a:p>
        </p:txBody>
      </p:sp>
      <p:sp>
        <p:nvSpPr>
          <p:cNvPr id="426" name="Google Shape;426;p43">
            <a:extLst>
              <a:ext uri="{FF2B5EF4-FFF2-40B4-BE49-F238E27FC236}">
                <a16:creationId xmlns:a16="http://schemas.microsoft.com/office/drawing/2014/main" id="{20F0E615-5EB9-A3E8-FB73-25711503D4D9}"/>
              </a:ext>
            </a:extLst>
          </p:cNvPr>
          <p:cNvSpPr txBox="1">
            <a:spLocks noGrp="1"/>
          </p:cNvSpPr>
          <p:nvPr>
            <p:ph type="subTitle" idx="1"/>
          </p:nvPr>
        </p:nvSpPr>
        <p:spPr>
          <a:xfrm>
            <a:off x="753540" y="1249504"/>
            <a:ext cx="3988198" cy="332249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it-IT" dirty="0"/>
              <a:t>Le </a:t>
            </a:r>
            <a:r>
              <a:rPr lang="it-IT" b="1" dirty="0"/>
              <a:t>narrazioni</a:t>
            </a:r>
            <a:r>
              <a:rPr lang="it-IT" dirty="0"/>
              <a:t>, spesso basate su </a:t>
            </a:r>
            <a:r>
              <a:rPr lang="it-IT" b="1" dirty="0"/>
              <a:t>esperienze individuali</a:t>
            </a:r>
            <a:r>
              <a:rPr lang="it-IT" dirty="0"/>
              <a:t> e arricchite da </a:t>
            </a:r>
            <a:r>
              <a:rPr lang="it-IT" b="1" dirty="0"/>
              <a:t>elementi emotivi, </a:t>
            </a:r>
            <a:r>
              <a:rPr lang="it-IT" dirty="0"/>
              <a:t>sono strumenti potenti per catturare l’</a:t>
            </a:r>
            <a:r>
              <a:rPr lang="it-IT" b="1" dirty="0"/>
              <a:t>attenzione</a:t>
            </a:r>
            <a:r>
              <a:rPr lang="it-IT" dirty="0"/>
              <a:t>, favorire l’</a:t>
            </a:r>
            <a:r>
              <a:rPr lang="it-IT" b="1" dirty="0"/>
              <a:t>empatia</a:t>
            </a:r>
            <a:r>
              <a:rPr lang="it-IT" dirty="0"/>
              <a:t> e rendere gli argomenti più </a:t>
            </a:r>
            <a:r>
              <a:rPr lang="it-IT" b="1" dirty="0"/>
              <a:t>accessibili</a:t>
            </a:r>
            <a:r>
              <a:rPr lang="it-IT" dirty="0"/>
              <a:t> e </a:t>
            </a:r>
            <a:r>
              <a:rPr lang="it-IT" b="1" dirty="0"/>
              <a:t>relazionabili</a:t>
            </a:r>
            <a:r>
              <a:rPr lang="it-IT" dirty="0"/>
              <a:t>. </a:t>
            </a:r>
          </a:p>
          <a:p>
            <a:pPr marL="0" lvl="0" indent="0" algn="ctr" rtl="0">
              <a:spcBef>
                <a:spcPts val="0"/>
              </a:spcBef>
              <a:spcAft>
                <a:spcPts val="0"/>
              </a:spcAft>
              <a:buNone/>
            </a:pPr>
            <a:r>
              <a:rPr lang="it-IT" dirty="0"/>
              <a:t>Può migliorare la qualità del dibattito, aumentando la persuasività degli argomenti e facilitando la comprensione reciproca tra i partecipanti.</a:t>
            </a:r>
            <a:endParaRPr dirty="0"/>
          </a:p>
        </p:txBody>
      </p:sp>
      <p:grpSp>
        <p:nvGrpSpPr>
          <p:cNvPr id="427" name="Google Shape;427;p43">
            <a:extLst>
              <a:ext uri="{FF2B5EF4-FFF2-40B4-BE49-F238E27FC236}">
                <a16:creationId xmlns:a16="http://schemas.microsoft.com/office/drawing/2014/main" id="{C78EFA02-27E0-E3AB-F3E7-57AB93404477}"/>
              </a:ext>
            </a:extLst>
          </p:cNvPr>
          <p:cNvGrpSpPr/>
          <p:nvPr/>
        </p:nvGrpSpPr>
        <p:grpSpPr>
          <a:xfrm>
            <a:off x="-9533" y="-7"/>
            <a:ext cx="2400327" cy="4724750"/>
            <a:chOff x="177793" y="152400"/>
            <a:chExt cx="2292357" cy="4512224"/>
          </a:xfrm>
        </p:grpSpPr>
        <p:pic>
          <p:nvPicPr>
            <p:cNvPr id="428" name="Google Shape;428;p43">
              <a:extLst>
                <a:ext uri="{FF2B5EF4-FFF2-40B4-BE49-F238E27FC236}">
                  <a16:creationId xmlns:a16="http://schemas.microsoft.com/office/drawing/2014/main" id="{F63ADDC3-4129-8B48-64B2-A7FF6B171C9C}"/>
                </a:ext>
              </a:extLst>
            </p:cNvPr>
            <p:cNvPicPr preferRelativeResize="0"/>
            <p:nvPr/>
          </p:nvPicPr>
          <p:blipFill>
            <a:blip r:embed="rId3">
              <a:alphaModFix/>
            </a:blip>
            <a:stretch>
              <a:fillRect/>
            </a:stretch>
          </p:blipFill>
          <p:spPr>
            <a:xfrm rot="5400000">
              <a:off x="-668274" y="3042918"/>
              <a:ext cx="2467773" cy="775639"/>
            </a:xfrm>
            <a:prstGeom prst="rect">
              <a:avLst/>
            </a:prstGeom>
            <a:noFill/>
            <a:ln>
              <a:noFill/>
            </a:ln>
          </p:spPr>
        </p:pic>
        <p:pic>
          <p:nvPicPr>
            <p:cNvPr id="429" name="Google Shape;429;p43">
              <a:extLst>
                <a:ext uri="{FF2B5EF4-FFF2-40B4-BE49-F238E27FC236}">
                  <a16:creationId xmlns:a16="http://schemas.microsoft.com/office/drawing/2014/main" id="{91EE066A-2E8C-332A-D792-545AB5201FF1}"/>
                </a:ext>
              </a:extLst>
            </p:cNvPr>
            <p:cNvPicPr preferRelativeResize="0"/>
            <p:nvPr/>
          </p:nvPicPr>
          <p:blipFill rotWithShape="1">
            <a:blip r:embed="rId4">
              <a:alphaModFix/>
            </a:blip>
            <a:srcRect l="50000" b="6182"/>
            <a:stretch/>
          </p:blipFill>
          <p:spPr>
            <a:xfrm rot="5400000">
              <a:off x="109262" y="220938"/>
              <a:ext cx="2429426" cy="2292350"/>
            </a:xfrm>
            <a:prstGeom prst="rect">
              <a:avLst/>
            </a:prstGeom>
            <a:noFill/>
            <a:ln>
              <a:noFill/>
            </a:ln>
          </p:spPr>
        </p:pic>
      </p:grpSp>
      <p:grpSp>
        <p:nvGrpSpPr>
          <p:cNvPr id="430" name="Google Shape;430;p43">
            <a:extLst>
              <a:ext uri="{FF2B5EF4-FFF2-40B4-BE49-F238E27FC236}">
                <a16:creationId xmlns:a16="http://schemas.microsoft.com/office/drawing/2014/main" id="{B2652CFF-EF44-70A9-F9C7-646C15F27807}"/>
              </a:ext>
            </a:extLst>
          </p:cNvPr>
          <p:cNvGrpSpPr/>
          <p:nvPr/>
        </p:nvGrpSpPr>
        <p:grpSpPr>
          <a:xfrm>
            <a:off x="6528101" y="407029"/>
            <a:ext cx="2854722" cy="5057501"/>
            <a:chOff x="6456869" y="482600"/>
            <a:chExt cx="2726313" cy="4830008"/>
          </a:xfrm>
        </p:grpSpPr>
        <p:grpSp>
          <p:nvGrpSpPr>
            <p:cNvPr id="431" name="Google Shape;431;p43">
              <a:extLst>
                <a:ext uri="{FF2B5EF4-FFF2-40B4-BE49-F238E27FC236}">
                  <a16:creationId xmlns:a16="http://schemas.microsoft.com/office/drawing/2014/main" id="{29197521-EE7C-E37D-A7FF-9F1A25503E51}"/>
                </a:ext>
              </a:extLst>
            </p:cNvPr>
            <p:cNvGrpSpPr/>
            <p:nvPr/>
          </p:nvGrpSpPr>
          <p:grpSpPr>
            <a:xfrm>
              <a:off x="6673843" y="482600"/>
              <a:ext cx="2292357" cy="4512224"/>
              <a:chOff x="6667493" y="482600"/>
              <a:chExt cx="2292357" cy="4512224"/>
            </a:xfrm>
          </p:grpSpPr>
          <p:pic>
            <p:nvPicPr>
              <p:cNvPr id="432" name="Google Shape;432;p43">
                <a:extLst>
                  <a:ext uri="{FF2B5EF4-FFF2-40B4-BE49-F238E27FC236}">
                    <a16:creationId xmlns:a16="http://schemas.microsoft.com/office/drawing/2014/main" id="{14FB6BC1-5F62-FB95-8DD9-9FD02BBF30B7}"/>
                  </a:ext>
                </a:extLst>
              </p:cNvPr>
              <p:cNvPicPr preferRelativeResize="0"/>
              <p:nvPr/>
            </p:nvPicPr>
            <p:blipFill>
              <a:blip r:embed="rId3">
                <a:alphaModFix/>
              </a:blip>
              <a:stretch>
                <a:fillRect/>
              </a:stretch>
            </p:blipFill>
            <p:spPr>
              <a:xfrm rot="-5400000">
                <a:off x="7338144" y="1328667"/>
                <a:ext cx="2467773" cy="775639"/>
              </a:xfrm>
              <a:prstGeom prst="rect">
                <a:avLst/>
              </a:prstGeom>
              <a:noFill/>
              <a:ln>
                <a:noFill/>
              </a:ln>
            </p:spPr>
          </p:pic>
          <p:pic>
            <p:nvPicPr>
              <p:cNvPr id="433" name="Google Shape;433;p43">
                <a:extLst>
                  <a:ext uri="{FF2B5EF4-FFF2-40B4-BE49-F238E27FC236}">
                    <a16:creationId xmlns:a16="http://schemas.microsoft.com/office/drawing/2014/main" id="{301AE113-BAE4-7960-34E6-AFDFBE48065B}"/>
                  </a:ext>
                </a:extLst>
              </p:cNvPr>
              <p:cNvPicPr preferRelativeResize="0"/>
              <p:nvPr/>
            </p:nvPicPr>
            <p:blipFill rotWithShape="1">
              <a:blip r:embed="rId4">
                <a:alphaModFix/>
              </a:blip>
              <a:srcRect l="50000" b="6182"/>
              <a:stretch/>
            </p:blipFill>
            <p:spPr>
              <a:xfrm rot="-5400000">
                <a:off x="6598955" y="2633936"/>
                <a:ext cx="2429426" cy="2292350"/>
              </a:xfrm>
              <a:prstGeom prst="rect">
                <a:avLst/>
              </a:prstGeom>
              <a:noFill/>
              <a:ln>
                <a:noFill/>
              </a:ln>
            </p:spPr>
          </p:pic>
        </p:grpSp>
        <p:pic>
          <p:nvPicPr>
            <p:cNvPr id="434" name="Google Shape;434;p43">
              <a:extLst>
                <a:ext uri="{FF2B5EF4-FFF2-40B4-BE49-F238E27FC236}">
                  <a16:creationId xmlns:a16="http://schemas.microsoft.com/office/drawing/2014/main" id="{B00409EF-EE85-7701-47E3-54220A3A6DA4}"/>
                </a:ext>
              </a:extLst>
            </p:cNvPr>
            <p:cNvPicPr preferRelativeResize="0"/>
            <p:nvPr/>
          </p:nvPicPr>
          <p:blipFill>
            <a:blip r:embed="rId5">
              <a:alphaModFix/>
            </a:blip>
            <a:stretch>
              <a:fillRect/>
            </a:stretch>
          </p:blipFill>
          <p:spPr>
            <a:xfrm rot="-2700000">
              <a:off x="6586139" y="3255544"/>
              <a:ext cx="2467772" cy="1387816"/>
            </a:xfrm>
            <a:prstGeom prst="rect">
              <a:avLst/>
            </a:prstGeom>
            <a:noFill/>
            <a:ln>
              <a:noFill/>
            </a:ln>
          </p:spPr>
        </p:pic>
      </p:grpSp>
      <p:pic>
        <p:nvPicPr>
          <p:cNvPr id="3" name="Immagine 2" descr="Immagine che contiene calligrafia, strumento di scrittura, forniture per ufficio, Strumento per ufficio">
            <a:extLst>
              <a:ext uri="{FF2B5EF4-FFF2-40B4-BE49-F238E27FC236}">
                <a16:creationId xmlns:a16="http://schemas.microsoft.com/office/drawing/2014/main" id="{1BC8A65F-6C83-8996-0396-516673F8D81A}"/>
              </a:ext>
            </a:extLst>
          </p:cNvPr>
          <p:cNvPicPr>
            <a:picLocks noChangeAspect="1"/>
          </p:cNvPicPr>
          <p:nvPr/>
        </p:nvPicPr>
        <p:blipFill>
          <a:blip r:embed="rId6"/>
          <a:stretch>
            <a:fillRect/>
          </a:stretch>
        </p:blipFill>
        <p:spPr>
          <a:xfrm>
            <a:off x="4916873" y="1391500"/>
            <a:ext cx="3426576" cy="2284384"/>
          </a:xfrm>
          <a:prstGeom prst="roundRect">
            <a:avLst>
              <a:gd name="adj" fmla="val 8594"/>
            </a:avLst>
          </a:prstGeom>
          <a:ln/>
        </p:spPr>
        <p:style>
          <a:lnRef idx="2">
            <a:schemeClr val="accent4"/>
          </a:lnRef>
          <a:fillRef idx="1">
            <a:schemeClr val="lt1"/>
          </a:fillRef>
          <a:effectRef idx="0">
            <a:schemeClr val="accent4"/>
          </a:effectRef>
          <a:fontRef idx="minor">
            <a:schemeClr val="dk1"/>
          </a:fontRef>
        </p:style>
      </p:pic>
    </p:spTree>
    <p:extLst>
      <p:ext uri="{BB962C8B-B14F-4D97-AF65-F5344CB8AC3E}">
        <p14:creationId xmlns:p14="http://schemas.microsoft.com/office/powerpoint/2010/main" val="39304193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pic>
        <p:nvPicPr>
          <p:cNvPr id="5" name="Immagine 4">
            <a:extLst>
              <a:ext uri="{FF2B5EF4-FFF2-40B4-BE49-F238E27FC236}">
                <a16:creationId xmlns:a16="http://schemas.microsoft.com/office/drawing/2014/main" id="{72E3A5AF-EF28-649F-FCE0-24AD84137668}"/>
              </a:ext>
            </a:extLst>
          </p:cNvPr>
          <p:cNvPicPr>
            <a:picLocks noChangeAspect="1"/>
          </p:cNvPicPr>
          <p:nvPr/>
        </p:nvPicPr>
        <p:blipFill>
          <a:blip r:embed="rId3"/>
          <a:srcRect l="9945" t="1" r="24390" b="72485"/>
          <a:stretch/>
        </p:blipFill>
        <p:spPr>
          <a:xfrm>
            <a:off x="4571999" y="608088"/>
            <a:ext cx="4040369" cy="3927322"/>
          </a:xfrm>
          <a:prstGeom prst="rect">
            <a:avLst/>
          </a:prstGeom>
          <a:effectLst>
            <a:outerShdw blurRad="50800" dist="38100" dir="2700000" algn="tl" rotWithShape="0">
              <a:prstClr val="black">
                <a:alpha val="40000"/>
              </a:prstClr>
            </a:outerShdw>
          </a:effectLst>
        </p:spPr>
      </p:pic>
      <p:pic>
        <p:nvPicPr>
          <p:cNvPr id="3" name="Immagine 2">
            <a:extLst>
              <a:ext uri="{FF2B5EF4-FFF2-40B4-BE49-F238E27FC236}">
                <a16:creationId xmlns:a16="http://schemas.microsoft.com/office/drawing/2014/main" id="{F5681A69-E412-AE97-A22F-0F307E00B49B}"/>
              </a:ext>
            </a:extLst>
          </p:cNvPr>
          <p:cNvPicPr>
            <a:picLocks noChangeAspect="1"/>
          </p:cNvPicPr>
          <p:nvPr/>
        </p:nvPicPr>
        <p:blipFill>
          <a:blip r:embed="rId4">
            <a:extLst>
              <a:ext uri="{BEBA8EAE-BF5A-486C-A8C5-ECC9F3942E4B}">
                <a14:imgProps xmlns:a14="http://schemas.microsoft.com/office/drawing/2010/main">
                  <a14:imgLayer r:embed="rId5">
                    <a14:imgEffect>
                      <a14:sharpenSoften amount="-15000"/>
                    </a14:imgEffect>
                    <a14:imgEffect>
                      <a14:brightnessContrast bright="-60000"/>
                    </a14:imgEffect>
                  </a14:imgLayer>
                </a14:imgProps>
              </a:ext>
            </a:extLst>
          </a:blip>
          <a:srcRect l="9945" t="1" r="24390" b="72485"/>
          <a:stretch/>
        </p:blipFill>
        <p:spPr>
          <a:xfrm>
            <a:off x="4572000" y="608089"/>
            <a:ext cx="4040369" cy="3927322"/>
          </a:xfrm>
          <a:prstGeom prst="rect">
            <a:avLst/>
          </a:prstGeom>
          <a:effectLst/>
        </p:spPr>
      </p:pic>
      <p:sp>
        <p:nvSpPr>
          <p:cNvPr id="457" name="Google Shape;457;p46"/>
          <p:cNvSpPr txBox="1">
            <a:spLocks noGrp="1"/>
          </p:cNvSpPr>
          <p:nvPr>
            <p:ph type="title"/>
          </p:nvPr>
        </p:nvSpPr>
        <p:spPr>
          <a:xfrm>
            <a:off x="720000" y="608087"/>
            <a:ext cx="3699600" cy="977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dirty="0"/>
              <a:t>Scraping Dati dei Politici</a:t>
            </a:r>
            <a:endParaRPr dirty="0"/>
          </a:p>
        </p:txBody>
      </p:sp>
      <p:sp>
        <p:nvSpPr>
          <p:cNvPr id="458" name="Google Shape;458;p46"/>
          <p:cNvSpPr txBox="1">
            <a:spLocks noGrp="1"/>
          </p:cNvSpPr>
          <p:nvPr>
            <p:ph type="subTitle" idx="1"/>
          </p:nvPr>
        </p:nvSpPr>
        <p:spPr>
          <a:xfrm>
            <a:off x="720000" y="1698608"/>
            <a:ext cx="3852000" cy="2836802"/>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t-IT" sz="1800" dirty="0"/>
              <a:t>Elementi ricercati e analizzati:</a:t>
            </a:r>
            <a:br>
              <a:rPr lang="it-IT" sz="1800" dirty="0"/>
            </a:br>
            <a:endParaRPr lang="it-IT" sz="1800" dirty="0"/>
          </a:p>
          <a:p>
            <a:pPr marL="285750" indent="-285750"/>
            <a:r>
              <a:rPr lang="it-IT" sz="1800" dirty="0"/>
              <a:t>Nome completo</a:t>
            </a:r>
          </a:p>
          <a:p>
            <a:pPr marL="285750" indent="-285750"/>
            <a:r>
              <a:rPr lang="it-IT" sz="1800" dirty="0"/>
              <a:t>Data di nascita</a:t>
            </a:r>
          </a:p>
          <a:p>
            <a:pPr marL="285750" indent="-285750"/>
            <a:r>
              <a:rPr lang="it-IT" sz="1800" dirty="0"/>
              <a:t>Luogo di nascita</a:t>
            </a:r>
          </a:p>
          <a:p>
            <a:pPr marL="285750" indent="-285750"/>
            <a:r>
              <a:rPr lang="it-IT" sz="1800" dirty="0"/>
              <a:t>Eventuale data di morte</a:t>
            </a:r>
          </a:p>
          <a:p>
            <a:pPr marL="285750" indent="-285750"/>
            <a:r>
              <a:rPr lang="it-IT" sz="1800" dirty="0"/>
              <a:t>Eventuale luogo di morte</a:t>
            </a:r>
          </a:p>
          <a:p>
            <a:pPr marL="285750" indent="-285750"/>
            <a:r>
              <a:rPr lang="it-IT" sz="1800" dirty="0"/>
              <a:t>Partito politico</a:t>
            </a:r>
            <a:endParaRPr sz="1800" dirty="0"/>
          </a:p>
        </p:txBody>
      </p:sp>
      <p:pic>
        <p:nvPicPr>
          <p:cNvPr id="4" name="Immagine 3">
            <a:extLst>
              <a:ext uri="{FF2B5EF4-FFF2-40B4-BE49-F238E27FC236}">
                <a16:creationId xmlns:a16="http://schemas.microsoft.com/office/drawing/2014/main" id="{1CC8574D-6379-B62C-AEAA-0EF891A39403}"/>
              </a:ext>
            </a:extLst>
          </p:cNvPr>
          <p:cNvPicPr>
            <a:picLocks noChangeAspect="1"/>
          </p:cNvPicPr>
          <p:nvPr/>
        </p:nvPicPr>
        <p:blipFill>
          <a:blip r:embed="rId3"/>
          <a:srcRect l="58321" t="13757" r="24975" b="73047"/>
          <a:stretch/>
        </p:blipFill>
        <p:spPr>
          <a:xfrm>
            <a:off x="7548562" y="2571750"/>
            <a:ext cx="1027837" cy="1883569"/>
          </a:xfrm>
          <a:prstGeom prst="rect">
            <a:avLst/>
          </a:prstGeom>
        </p:spPr>
      </p:pic>
      <p:pic>
        <p:nvPicPr>
          <p:cNvPr id="12" name="Immagine 11" descr="Immagine che contiene schermata, testo, Carattere&#10;&#10;Descrizione generata automaticamente">
            <a:extLst>
              <a:ext uri="{FF2B5EF4-FFF2-40B4-BE49-F238E27FC236}">
                <a16:creationId xmlns:a16="http://schemas.microsoft.com/office/drawing/2014/main" id="{169128AA-5160-EEC7-9B64-A5D4E1FA96EC}"/>
              </a:ext>
            </a:extLst>
          </p:cNvPr>
          <p:cNvPicPr>
            <a:picLocks noChangeAspect="1"/>
          </p:cNvPicPr>
          <p:nvPr/>
        </p:nvPicPr>
        <p:blipFill>
          <a:blip r:embed="rId6"/>
          <a:stretch>
            <a:fillRect/>
          </a:stretch>
        </p:blipFill>
        <p:spPr>
          <a:xfrm>
            <a:off x="5062573" y="3598030"/>
            <a:ext cx="3361427" cy="741342"/>
          </a:xfrm>
          <a:prstGeom prst="rect">
            <a:avLst/>
          </a:prstGeom>
        </p:spPr>
      </p:pic>
      <p:cxnSp>
        <p:nvCxnSpPr>
          <p:cNvPr id="14" name="Connettore 2 13">
            <a:extLst>
              <a:ext uri="{FF2B5EF4-FFF2-40B4-BE49-F238E27FC236}">
                <a16:creationId xmlns:a16="http://schemas.microsoft.com/office/drawing/2014/main" id="{6A5C57F6-3B10-F681-0B63-7E147A8031C9}"/>
              </a:ext>
            </a:extLst>
          </p:cNvPr>
          <p:cNvCxnSpPr>
            <a:cxnSpLocks/>
          </p:cNvCxnSpPr>
          <p:nvPr/>
        </p:nvCxnSpPr>
        <p:spPr>
          <a:xfrm>
            <a:off x="6743287" y="3124994"/>
            <a:ext cx="0" cy="423030"/>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path" presetSubtype="0" accel="50000" decel="50000" fill="hold" nodeType="clickEffect">
                                  <p:stCondLst>
                                    <p:cond delay="0"/>
                                  </p:stCondLst>
                                  <p:childTnLst>
                                    <p:animMotion origin="layout" path="M -3.33333E-6 -6.17284E-7 L -0.14393 -0.31265 " pathEditMode="relative" rAng="0" ptsTypes="AA">
                                      <p:cBhvr>
                                        <p:cTn id="6" dur="2000" fill="hold"/>
                                        <p:tgtEl>
                                          <p:spTgt spid="4"/>
                                        </p:tgtEl>
                                        <p:attrNameLst>
                                          <p:attrName>ppt_x</p:attrName>
                                          <p:attrName>ppt_y</p:attrName>
                                        </p:attrNameLst>
                                      </p:cBhvr>
                                      <p:rCtr x="-7292" y="-15679"/>
                                    </p:animMotion>
                                  </p:childTnLst>
                                </p:cTn>
                              </p:par>
                              <p:par>
                                <p:cTn id="7" presetID="6" presetClass="emph" presetSubtype="0" fill="hold" nodeType="withEffect">
                                  <p:stCondLst>
                                    <p:cond delay="0"/>
                                  </p:stCondLst>
                                  <p:childTnLst>
                                    <p:animScale>
                                      <p:cBhvr>
                                        <p:cTn id="8" dur="2000" fill="hold"/>
                                        <p:tgtEl>
                                          <p:spTgt spid="4"/>
                                        </p:tgtEl>
                                      </p:cBhvr>
                                      <p:by x="125000" y="125000"/>
                                    </p:animScale>
                                  </p:childTnLst>
                                </p:cTn>
                              </p:par>
                              <p:par>
                                <p:cTn id="9" presetID="10" presetClass="entr" presetSubtype="0" fill="hold" nodeType="withEffect">
                                  <p:stCondLst>
                                    <p:cond delay="50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1500"/>
                                        <p:tgtEl>
                                          <p:spTgt spid="3"/>
                                        </p:tgtEl>
                                      </p:cBhvr>
                                    </p:animEffect>
                                  </p:childTnLst>
                                </p:cTn>
                              </p:par>
                            </p:childTnLst>
                          </p:cTn>
                        </p:par>
                        <p:par>
                          <p:cTn id="12" fill="hold">
                            <p:stCondLst>
                              <p:cond delay="2000"/>
                            </p:stCondLst>
                            <p:childTnLst>
                              <p:par>
                                <p:cTn id="13" presetID="10" presetClass="entr" presetSubtype="0" fill="hold" nodeType="afterEffect">
                                  <p:stCondLst>
                                    <p:cond delay="50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nodeType="withEffect">
                                  <p:stCondLst>
                                    <p:cond delay="50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41"/>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dirty="0"/>
              <a:t>Raccolta Informazioni sui Discorsi</a:t>
            </a:r>
          </a:p>
        </p:txBody>
      </p:sp>
      <p:graphicFrame>
        <p:nvGraphicFramePr>
          <p:cNvPr id="401" name="Google Shape;401;p41"/>
          <p:cNvGraphicFramePr/>
          <p:nvPr>
            <p:extLst>
              <p:ext uri="{D42A27DB-BD31-4B8C-83A1-F6EECF244321}">
                <p14:modId xmlns:p14="http://schemas.microsoft.com/office/powerpoint/2010/main" val="3925898506"/>
              </p:ext>
            </p:extLst>
          </p:nvPr>
        </p:nvGraphicFramePr>
        <p:xfrm>
          <a:off x="713213" y="1152820"/>
          <a:ext cx="7717675" cy="3596430"/>
        </p:xfrm>
        <a:graphic>
          <a:graphicData uri="http://schemas.openxmlformats.org/drawingml/2006/table">
            <a:tbl>
              <a:tblPr>
                <a:noFill/>
                <a:tableStyleId>{C8215FFF-549B-4411-A857-32B1A1966C3B}</a:tableStyleId>
              </a:tblPr>
              <a:tblGrid>
                <a:gridCol w="2198425">
                  <a:extLst>
                    <a:ext uri="{9D8B030D-6E8A-4147-A177-3AD203B41FA5}">
                      <a16:colId xmlns:a16="http://schemas.microsoft.com/office/drawing/2014/main" val="20000"/>
                    </a:ext>
                  </a:extLst>
                </a:gridCol>
                <a:gridCol w="5519250">
                  <a:extLst>
                    <a:ext uri="{9D8B030D-6E8A-4147-A177-3AD203B41FA5}">
                      <a16:colId xmlns:a16="http://schemas.microsoft.com/office/drawing/2014/main" val="20001"/>
                    </a:ext>
                  </a:extLst>
                </a:gridCol>
              </a:tblGrid>
              <a:tr h="0">
                <a:tc>
                  <a:txBody>
                    <a:bodyPr/>
                    <a:lstStyle/>
                    <a:p>
                      <a:pPr marL="0" lvl="0" indent="0" algn="l" rtl="0">
                        <a:spcBef>
                          <a:spcPts val="0"/>
                        </a:spcBef>
                        <a:spcAft>
                          <a:spcPts val="0"/>
                        </a:spcAft>
                        <a:buNone/>
                      </a:pPr>
                      <a:r>
                        <a:rPr lang="de" sz="1100" b="1" u="sng">
                          <a:solidFill>
                            <a:schemeClr val="dk1"/>
                          </a:solidFill>
                          <a:latin typeface="IBM Plex Mono"/>
                          <a:ea typeface="IBM Plex Mono"/>
                          <a:cs typeface="IBM Plex Mono"/>
                          <a:sym typeface="IBM Plex Mono"/>
                        </a:rPr>
                        <a:t>Speech Date</a:t>
                      </a:r>
                      <a:endParaRPr sz="1100" b="1" u="sng" dirty="0">
                        <a:solidFill>
                          <a:schemeClr val="dk1"/>
                        </a:solidFill>
                        <a:latin typeface="IBM Plex Mono"/>
                        <a:ea typeface="IBM Plex Mono"/>
                        <a:cs typeface="IBM Plex Mono"/>
                        <a:sym typeface="IBM Plex Mono"/>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1600"/>
                        </a:spcAft>
                        <a:buNone/>
                      </a:pPr>
                      <a:r>
                        <a:rPr lang="en-US" sz="1000" dirty="0">
                          <a:solidFill>
                            <a:schemeClr val="dk1"/>
                          </a:solidFill>
                          <a:latin typeface="Archivo"/>
                          <a:ea typeface="Archivo"/>
                          <a:cs typeface="Archivo"/>
                          <a:sym typeface="Archivo"/>
                        </a:rPr>
                        <a:t>The exact date the speech was delivered, formatted as '</a:t>
                      </a:r>
                      <a:r>
                        <a:rPr lang="en-US" sz="1000" dirty="0" err="1">
                          <a:solidFill>
                            <a:schemeClr val="dk1"/>
                          </a:solidFill>
                          <a:latin typeface="Archivo"/>
                          <a:ea typeface="Archivo"/>
                          <a:cs typeface="Archivo"/>
                          <a:sym typeface="Archivo"/>
                        </a:rPr>
                        <a:t>yyyy</a:t>
                      </a:r>
                      <a:r>
                        <a:rPr lang="en-US" sz="1000" dirty="0">
                          <a:solidFill>
                            <a:schemeClr val="dk1"/>
                          </a:solidFill>
                          <a:latin typeface="Archivo"/>
                          <a:ea typeface="Archivo"/>
                          <a:cs typeface="Archivo"/>
                          <a:sym typeface="Archivo"/>
                        </a:rPr>
                        <a:t>-mm-dd'.</a:t>
                      </a:r>
                      <a:endParaRPr sz="1000" dirty="0">
                        <a:solidFill>
                          <a:schemeClr val="dk1"/>
                        </a:solidFill>
                        <a:latin typeface="Archivo"/>
                        <a:ea typeface="Archivo"/>
                        <a:cs typeface="Archivo"/>
                        <a:sym typeface="Archivo"/>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0"/>
                  </a:ext>
                </a:extLst>
              </a:tr>
              <a:tr h="0">
                <a:tc>
                  <a:txBody>
                    <a:bodyPr/>
                    <a:lstStyle/>
                    <a:p>
                      <a:pPr marL="0" lvl="0" indent="0" algn="l" rtl="0">
                        <a:spcBef>
                          <a:spcPts val="0"/>
                        </a:spcBef>
                        <a:spcAft>
                          <a:spcPts val="0"/>
                        </a:spcAft>
                        <a:buNone/>
                      </a:pPr>
                      <a:r>
                        <a:rPr lang="de" sz="1100" b="1" u="sng">
                          <a:solidFill>
                            <a:schemeClr val="dk1"/>
                          </a:solidFill>
                          <a:latin typeface="IBM Plex Mono"/>
                          <a:ea typeface="IBM Plex Mono"/>
                          <a:cs typeface="IBM Plex Mono"/>
                          <a:sym typeface="IBM Plex Mono"/>
                        </a:rPr>
                        <a:t>Speech Location</a:t>
                      </a:r>
                      <a:endParaRPr sz="1100" b="1" u="sng" dirty="0">
                        <a:solidFill>
                          <a:schemeClr val="dk1"/>
                        </a:solidFill>
                        <a:latin typeface="IBM Plex Mono"/>
                        <a:ea typeface="IBM Plex Mono"/>
                        <a:cs typeface="IBM Plex Mono"/>
                        <a:sym typeface="IBM Plex Mono"/>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US" sz="1000" dirty="0">
                          <a:solidFill>
                            <a:schemeClr val="dk1"/>
                          </a:solidFill>
                          <a:latin typeface="Archivo"/>
                          <a:ea typeface="Archivo"/>
                          <a:cs typeface="Archivo"/>
                          <a:sym typeface="Archivo"/>
                        </a:rPr>
                        <a:t>The city or venue where the speech was delivered, followed by the state, separated by a comma (,). If the state is unavailable, provide only the city or venue, do not provide N/A if you do not find the state.</a:t>
                      </a:r>
                      <a:endParaRPr sz="1000" dirty="0">
                        <a:solidFill>
                          <a:schemeClr val="dk1"/>
                        </a:solidFill>
                        <a:latin typeface="Archivo"/>
                        <a:ea typeface="Archivo"/>
                        <a:cs typeface="Archivo"/>
                        <a:sym typeface="Archivo"/>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1"/>
                  </a:ext>
                </a:extLst>
              </a:tr>
              <a:tr h="0">
                <a:tc>
                  <a:txBody>
                    <a:bodyPr/>
                    <a:lstStyle/>
                    <a:p>
                      <a:pPr marL="0" lvl="0" indent="0" algn="l" rtl="0">
                        <a:spcBef>
                          <a:spcPts val="0"/>
                        </a:spcBef>
                        <a:spcAft>
                          <a:spcPts val="0"/>
                        </a:spcAft>
                        <a:buNone/>
                      </a:pPr>
                      <a:r>
                        <a:rPr lang="it-IT" sz="1100" b="1" u="sng">
                          <a:solidFill>
                            <a:schemeClr val="dk1"/>
                          </a:solidFill>
                          <a:latin typeface="IBM Plex Mono"/>
                          <a:ea typeface="IBM Plex Mono"/>
                          <a:cs typeface="IBM Plex Mono"/>
                          <a:sym typeface="IBM Plex Mono"/>
                        </a:rPr>
                        <a:t>Speech Occasion</a:t>
                      </a:r>
                      <a:endParaRPr lang="it-IT" sz="1100" b="1" u="sng" dirty="0">
                        <a:solidFill>
                          <a:schemeClr val="dk1"/>
                        </a:solidFill>
                        <a:latin typeface="IBM Plex Mono"/>
                        <a:ea typeface="IBM Plex Mono"/>
                        <a:cs typeface="IBM Plex Mono"/>
                        <a:sym typeface="IBM Plex Mono"/>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1600"/>
                        </a:spcAft>
                        <a:buNone/>
                      </a:pPr>
                      <a:r>
                        <a:rPr lang="en-US" sz="1000" dirty="0">
                          <a:solidFill>
                            <a:schemeClr val="dk1"/>
                          </a:solidFill>
                          <a:latin typeface="Archivo"/>
                          <a:ea typeface="Archivo"/>
                          <a:cs typeface="Archivo"/>
                          <a:sym typeface="Archivo"/>
                        </a:rPr>
                        <a:t>The specific event, purpose, or context for which the speech was delivered.</a:t>
                      </a:r>
                      <a:endParaRPr sz="1000" dirty="0">
                        <a:solidFill>
                          <a:schemeClr val="dk1"/>
                        </a:solidFill>
                        <a:latin typeface="Archivo"/>
                        <a:ea typeface="Archivo"/>
                        <a:cs typeface="Archivo"/>
                        <a:sym typeface="Archivo"/>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2"/>
                  </a:ext>
                </a:extLst>
              </a:tr>
              <a:tr h="0">
                <a:tc>
                  <a:txBody>
                    <a:bodyPr/>
                    <a:lstStyle/>
                    <a:p>
                      <a:pPr marL="0" lvl="0" indent="0" algn="l" rtl="0">
                        <a:spcBef>
                          <a:spcPts val="0"/>
                        </a:spcBef>
                        <a:spcAft>
                          <a:spcPts val="0"/>
                        </a:spcAft>
                        <a:buNone/>
                      </a:pPr>
                      <a:r>
                        <a:rPr lang="de" sz="1100" b="1" u="sng">
                          <a:solidFill>
                            <a:schemeClr val="dk1"/>
                          </a:solidFill>
                          <a:latin typeface="IBM Plex Mono"/>
                          <a:ea typeface="IBM Plex Mono"/>
                          <a:cs typeface="IBM Plex Mono"/>
                          <a:sym typeface="IBM Plex Mono"/>
                        </a:rPr>
                        <a:t>Topic</a:t>
                      </a:r>
                      <a:endParaRPr sz="1100" b="1" u="sng" dirty="0">
                        <a:solidFill>
                          <a:schemeClr val="dk1"/>
                        </a:solidFill>
                        <a:latin typeface="IBM Plex Mono"/>
                        <a:ea typeface="IBM Plex Mono"/>
                        <a:cs typeface="IBM Plex Mono"/>
                        <a:sym typeface="IBM Plex Mono"/>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1600"/>
                        </a:spcAft>
                        <a:buNone/>
                      </a:pPr>
                      <a:r>
                        <a:rPr lang="en-US" sz="1000" dirty="0">
                          <a:solidFill>
                            <a:schemeClr val="dk1"/>
                          </a:solidFill>
                          <a:latin typeface="Archivo"/>
                          <a:ea typeface="Archivo"/>
                          <a:cs typeface="Archivo"/>
                          <a:sym typeface="Archivo"/>
                        </a:rPr>
                        <a:t>The specific topic of the speech, or a general theme or subject, if applicable, in one or a few words.</a:t>
                      </a:r>
                      <a:endParaRPr sz="1000" dirty="0">
                        <a:solidFill>
                          <a:schemeClr val="dk1"/>
                        </a:solidFill>
                        <a:latin typeface="Archivo"/>
                        <a:ea typeface="Archivo"/>
                        <a:cs typeface="Archivo"/>
                        <a:sym typeface="Archivo"/>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3"/>
                  </a:ext>
                </a:extLst>
              </a:tr>
              <a:tr h="0">
                <a:tc>
                  <a:txBody>
                    <a:bodyPr/>
                    <a:lstStyle/>
                    <a:p>
                      <a:pPr marL="0" lvl="0" indent="0" algn="l" rtl="0">
                        <a:spcBef>
                          <a:spcPts val="0"/>
                        </a:spcBef>
                        <a:spcAft>
                          <a:spcPts val="0"/>
                        </a:spcAft>
                        <a:buNone/>
                      </a:pPr>
                      <a:r>
                        <a:rPr lang="de" sz="1100" b="1" u="sng" dirty="0">
                          <a:solidFill>
                            <a:schemeClr val="dk1"/>
                          </a:solidFill>
                          <a:latin typeface="IBM Plex Mono"/>
                          <a:ea typeface="IBM Plex Mono"/>
                          <a:cs typeface="IBM Plex Mono"/>
                          <a:sym typeface="IBM Plex Mono"/>
                        </a:rPr>
                        <a:t>Cognitive Bias</a:t>
                      </a:r>
                      <a:endParaRPr sz="1100" b="1" u="sng" dirty="0">
                        <a:solidFill>
                          <a:schemeClr val="dk1"/>
                        </a:solidFill>
                        <a:latin typeface="IBM Plex Mono"/>
                        <a:ea typeface="IBM Plex Mono"/>
                        <a:cs typeface="IBM Plex Mono"/>
                        <a:sym typeface="IBM Plex Mono"/>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tc>
                  <a:txBody>
                    <a:bodyPr/>
                    <a:lstStyle/>
                    <a:p>
                      <a:pPr marL="0" lvl="0" indent="0" algn="l" rtl="0">
                        <a:spcBef>
                          <a:spcPts val="0"/>
                        </a:spcBef>
                        <a:spcAft>
                          <a:spcPts val="0"/>
                        </a:spcAft>
                        <a:buNone/>
                      </a:pPr>
                      <a:r>
                        <a:rPr lang="en-US" sz="1000" dirty="0">
                          <a:solidFill>
                            <a:schemeClr val="dk1"/>
                          </a:solidFill>
                          <a:latin typeface="Archivo"/>
                          <a:ea typeface="Archivo"/>
                          <a:cs typeface="Archivo"/>
                          <a:sym typeface="Archivo"/>
                        </a:rPr>
                        <a:t>The bias of the speech, such as Illusory correlation, Causal Fallacy, Implicit association, etc. if there are any. If there is more then one bias provide all of them in a list formatted as 'bias1, bias2, bias3'. If the bias is unavailable, provide None.</a:t>
                      </a:r>
                      <a:endParaRPr sz="1000" dirty="0">
                        <a:solidFill>
                          <a:schemeClr val="dk1"/>
                        </a:solidFill>
                        <a:latin typeface="Archivo"/>
                        <a:ea typeface="Archivo"/>
                        <a:cs typeface="Archivo"/>
                        <a:sym typeface="Archivo"/>
                      </a:endParaRPr>
                    </a:p>
                  </a:txBody>
                  <a:tcPr marL="91425" marR="91425" marT="91425" marB="91425" anchor="ctr">
                    <a:lnL w="9525" cap="flat" cmpd="sng">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solidFill>
                        <a:schemeClr val="accent3"/>
                      </a:solidFill>
                      <a:prstDash val="solid"/>
                      <a:round/>
                      <a:headEnd type="none" w="sm" len="sm"/>
                      <a:tailEnd type="none" w="sm" len="sm"/>
                    </a:lnB>
                  </a:tcPr>
                </a:tc>
                <a:extLst>
                  <a:ext uri="{0D108BD9-81ED-4DB2-BD59-A6C34878D82A}">
                    <a16:rowId xmlns:a16="http://schemas.microsoft.com/office/drawing/2014/main" val="10004"/>
                  </a:ext>
                </a:extLst>
              </a:tr>
              <a:tr h="0">
                <a:tc>
                  <a:txBody>
                    <a:bodyPr/>
                    <a:lstStyle/>
                    <a:p>
                      <a:pPr marL="0" lvl="0" indent="0" algn="l" rtl="0">
                        <a:spcBef>
                          <a:spcPts val="0"/>
                        </a:spcBef>
                        <a:spcAft>
                          <a:spcPts val="0"/>
                        </a:spcAft>
                        <a:buNone/>
                      </a:pPr>
                      <a:r>
                        <a:rPr lang="it-IT" sz="1100" b="1" u="sng" dirty="0" err="1">
                          <a:solidFill>
                            <a:schemeClr val="dk1"/>
                          </a:solidFill>
                          <a:latin typeface="IBM Plex Mono"/>
                          <a:ea typeface="IBM Plex Mono"/>
                          <a:cs typeface="IBM Plex Mono"/>
                          <a:sym typeface="IBM Plex Mono"/>
                        </a:rPr>
                        <a:t>Summary</a:t>
                      </a:r>
                      <a:endParaRPr lang="it-IT" sz="1100" b="1" u="sng" dirty="0">
                        <a:solidFill>
                          <a:schemeClr val="dk1"/>
                        </a:solidFill>
                        <a:latin typeface="IBM Plex Mono"/>
                        <a:ea typeface="IBM Plex Mono"/>
                        <a:cs typeface="IBM Plex Mono"/>
                        <a:sym typeface="IBM Plex Mono"/>
                      </a:endParaRPr>
                    </a:p>
                  </a:txBody>
                  <a:tcPr marL="91425" marR="91425" marT="91425" marB="91425" anchor="ctr">
                    <a:lnL w="9525" cap="flat" cmpd="sng">
                      <a:solidFill>
                        <a:schemeClr val="accent3"/>
                      </a:solidFill>
                      <a:prstDash val="solid"/>
                      <a:round/>
                      <a:headEnd type="none" w="sm" len="sm"/>
                      <a:tailEnd type="none" w="sm" len="sm"/>
                    </a:lnL>
                    <a:lnR w="9525" cap="flat" cmpd="sng" algn="ctr">
                      <a:solidFill>
                        <a:schemeClr val="accent3"/>
                      </a:solidFill>
                      <a:prstDash val="solid"/>
                      <a:round/>
                      <a:headEnd type="none" w="sm" len="sm"/>
                      <a:tailEnd type="none" w="sm" len="sm"/>
                    </a:lnR>
                    <a:lnT w="9525" cap="flat" cmpd="sng" algn="ctr">
                      <a:solidFill>
                        <a:schemeClr val="accent3"/>
                      </a:solidFill>
                      <a:prstDash val="solid"/>
                      <a:round/>
                      <a:headEnd type="none" w="sm" len="sm"/>
                      <a:tailEnd type="none" w="sm" len="sm"/>
                    </a:lnT>
                    <a:lnB w="9525" cap="flat" cmpd="sng" algn="ctr">
                      <a:solidFill>
                        <a:schemeClr val="accent3"/>
                      </a:solidFill>
                      <a:prstDash val="solid"/>
                      <a:round/>
                      <a:headEnd type="none" w="sm" len="sm"/>
                      <a:tailEnd type="none" w="sm" len="sm"/>
                    </a:lnB>
                  </a:tcPr>
                </a:tc>
                <a:tc>
                  <a:txBody>
                    <a:bodyPr/>
                    <a:lstStyle/>
                    <a:p>
                      <a:pPr marL="0" lvl="0" indent="0" algn="l" rtl="0">
                        <a:spcBef>
                          <a:spcPts val="0"/>
                        </a:spcBef>
                        <a:spcAft>
                          <a:spcPts val="1600"/>
                        </a:spcAft>
                        <a:buNone/>
                      </a:pPr>
                      <a:r>
                        <a:rPr lang="en-US" sz="1000" dirty="0">
                          <a:solidFill>
                            <a:schemeClr val="dk1"/>
                          </a:solidFill>
                          <a:latin typeface="Archivo"/>
                          <a:ea typeface="Archivo"/>
                          <a:cs typeface="Archivo"/>
                          <a:sym typeface="Archivo"/>
                        </a:rPr>
                        <a:t>A short summary of the speech, in less then 100 words, if available. If the speech is too short to summarize, provide the whole speech. If there is no speech provide 'No speech provided'.</a:t>
                      </a:r>
                      <a:endParaRPr sz="1000" dirty="0">
                        <a:solidFill>
                          <a:schemeClr val="dk1"/>
                        </a:solidFill>
                        <a:latin typeface="Archivo"/>
                        <a:ea typeface="Archivo"/>
                        <a:cs typeface="Archivo"/>
                        <a:sym typeface="Archivo"/>
                      </a:endParaRPr>
                    </a:p>
                  </a:txBody>
                  <a:tcPr marL="91425" marR="91425" marT="91425" marB="91425" anchor="ctr">
                    <a:lnL w="9525" cap="flat" cmpd="sng" algn="ctr">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lgn="ctr">
                      <a:solidFill>
                        <a:schemeClr val="accent3"/>
                      </a:solidFill>
                      <a:prstDash val="solid"/>
                      <a:round/>
                      <a:headEnd type="none" w="sm" len="sm"/>
                      <a:tailEnd type="none" w="sm" len="sm"/>
                    </a:lnT>
                    <a:lnB w="9525" cap="flat" cmpd="sng" algn="ctr">
                      <a:solidFill>
                        <a:schemeClr val="accent3"/>
                      </a:solidFill>
                      <a:prstDash val="solid"/>
                      <a:round/>
                      <a:headEnd type="none" w="sm" len="sm"/>
                      <a:tailEnd type="none" w="sm" len="sm"/>
                    </a:lnB>
                  </a:tcPr>
                </a:tc>
                <a:extLst>
                  <a:ext uri="{0D108BD9-81ED-4DB2-BD59-A6C34878D82A}">
                    <a16:rowId xmlns:a16="http://schemas.microsoft.com/office/drawing/2014/main" val="10005"/>
                  </a:ext>
                </a:extLst>
              </a:tr>
              <a:tr h="0">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it-IT" sz="1100" b="1" u="sng">
                          <a:solidFill>
                            <a:schemeClr val="dk1"/>
                          </a:solidFill>
                          <a:latin typeface="IBM Plex Mono"/>
                          <a:ea typeface="IBM Plex Mono"/>
                          <a:cs typeface="IBM Plex Mono"/>
                          <a:sym typeface="IBM Plex Mono"/>
                        </a:rPr>
                        <a:t>Keywords</a:t>
                      </a:r>
                      <a:endParaRPr lang="it-IT" sz="1100" b="1" u="sng" dirty="0">
                        <a:solidFill>
                          <a:schemeClr val="dk1"/>
                        </a:solidFill>
                        <a:latin typeface="IBM Plex Mono"/>
                        <a:ea typeface="IBM Plex Mono"/>
                        <a:cs typeface="IBM Plex Mono"/>
                        <a:sym typeface="IBM Plex Mono"/>
                      </a:endParaRPr>
                    </a:p>
                  </a:txBody>
                  <a:tcPr marL="91425" marR="91425" marT="91425" marB="91425" anchor="ctr">
                    <a:lnL w="9525" cap="flat" cmpd="sng">
                      <a:solidFill>
                        <a:schemeClr val="accent3"/>
                      </a:solidFill>
                      <a:prstDash val="solid"/>
                      <a:round/>
                      <a:headEnd type="none" w="sm" len="sm"/>
                      <a:tailEnd type="none" w="sm" len="sm"/>
                    </a:lnL>
                    <a:lnR w="9525" cap="flat" cmpd="sng" algn="ctr">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lgn="ctr">
                      <a:solidFill>
                        <a:schemeClr val="accent3"/>
                      </a:solidFill>
                      <a:prstDash val="solid"/>
                      <a:round/>
                      <a:headEnd type="none" w="sm" len="sm"/>
                      <a:tailEnd type="none" w="sm" len="sm"/>
                    </a:lnB>
                  </a:tcPr>
                </a:tc>
                <a:tc>
                  <a:txBody>
                    <a:bodyPr/>
                    <a:lstStyle/>
                    <a:p>
                      <a:pPr marL="0" lvl="0" indent="0" algn="l" rtl="0">
                        <a:spcBef>
                          <a:spcPts val="0"/>
                        </a:spcBef>
                        <a:spcAft>
                          <a:spcPts val="1600"/>
                        </a:spcAft>
                        <a:buNone/>
                      </a:pPr>
                      <a:r>
                        <a:rPr lang="en-US" sz="1000" dirty="0">
                          <a:solidFill>
                            <a:schemeClr val="dk1"/>
                          </a:solidFill>
                          <a:latin typeface="Archivo"/>
                          <a:ea typeface="Archivo"/>
                          <a:cs typeface="Archivo"/>
                          <a:sym typeface="Archivo"/>
                        </a:rPr>
                        <a:t>The keywords extracted from the speech, in one or a few words (at most 5), if available. If the keywords cannot be extracted, provide 'N/A'. Provide the keywords in a list formatted as 'keyword1, keyword2, keyword3'.</a:t>
                      </a:r>
                      <a:endParaRPr sz="1000" dirty="0">
                        <a:solidFill>
                          <a:schemeClr val="dk1"/>
                        </a:solidFill>
                        <a:latin typeface="Archivo"/>
                        <a:ea typeface="Archivo"/>
                        <a:cs typeface="Archivo"/>
                        <a:sym typeface="Archivo"/>
                      </a:endParaRPr>
                    </a:p>
                  </a:txBody>
                  <a:tcPr marL="91425" marR="91425" marT="91425" marB="91425" anchor="ctr">
                    <a:lnL w="9525" cap="flat" cmpd="sng" algn="ctr">
                      <a:solidFill>
                        <a:schemeClr val="accent3"/>
                      </a:solidFill>
                      <a:prstDash val="solid"/>
                      <a:round/>
                      <a:headEnd type="none" w="sm" len="sm"/>
                      <a:tailEnd type="none" w="sm" len="sm"/>
                    </a:lnL>
                    <a:lnR w="9525" cap="flat" cmpd="sng">
                      <a:solidFill>
                        <a:schemeClr val="accent3"/>
                      </a:solidFill>
                      <a:prstDash val="solid"/>
                      <a:round/>
                      <a:headEnd type="none" w="sm" len="sm"/>
                      <a:tailEnd type="none" w="sm" len="sm"/>
                    </a:lnR>
                    <a:lnT w="9525" cap="flat" cmpd="sng">
                      <a:solidFill>
                        <a:schemeClr val="accent3"/>
                      </a:solidFill>
                      <a:prstDash val="solid"/>
                      <a:round/>
                      <a:headEnd type="none" w="sm" len="sm"/>
                      <a:tailEnd type="none" w="sm" len="sm"/>
                    </a:lnT>
                    <a:lnB w="9525" cap="flat" cmpd="sng" algn="ctr">
                      <a:solidFill>
                        <a:schemeClr val="accent3"/>
                      </a:solidFill>
                      <a:prstDash val="solid"/>
                      <a:round/>
                      <a:headEnd type="none" w="sm" len="sm"/>
                      <a:tailEnd type="none" w="sm" len="sm"/>
                    </a:lnB>
                  </a:tcPr>
                </a:tc>
                <a:extLst>
                  <a:ext uri="{0D108BD9-81ED-4DB2-BD59-A6C34878D82A}">
                    <a16:rowId xmlns:a16="http://schemas.microsoft.com/office/drawing/2014/main" val="3910877436"/>
                  </a:ext>
                </a:extLst>
              </a:tr>
            </a:tbl>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66">
          <a:extLst>
            <a:ext uri="{FF2B5EF4-FFF2-40B4-BE49-F238E27FC236}">
              <a16:creationId xmlns:a16="http://schemas.microsoft.com/office/drawing/2014/main" id="{695BAA4D-5BF5-F643-71A9-6357F1FA32D5}"/>
            </a:ext>
          </a:extLst>
        </p:cNvPr>
        <p:cNvGrpSpPr/>
        <p:nvPr/>
      </p:nvGrpSpPr>
      <p:grpSpPr>
        <a:xfrm>
          <a:off x="0" y="0"/>
          <a:ext cx="0" cy="0"/>
          <a:chOff x="0" y="0"/>
          <a:chExt cx="0" cy="0"/>
        </a:xfrm>
      </p:grpSpPr>
      <p:sp>
        <p:nvSpPr>
          <p:cNvPr id="867" name="Google Shape;867;p71">
            <a:extLst>
              <a:ext uri="{FF2B5EF4-FFF2-40B4-BE49-F238E27FC236}">
                <a16:creationId xmlns:a16="http://schemas.microsoft.com/office/drawing/2014/main" id="{918841D3-A713-9495-471D-3274BDFD3650}"/>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de" dirty="0"/>
              <a:t>Gestione del Prompt e degli Errori</a:t>
            </a:r>
            <a:endParaRPr dirty="0"/>
          </a:p>
        </p:txBody>
      </p:sp>
      <p:sp>
        <p:nvSpPr>
          <p:cNvPr id="872" name="Google Shape;872;p71">
            <a:extLst>
              <a:ext uri="{FF2B5EF4-FFF2-40B4-BE49-F238E27FC236}">
                <a16:creationId xmlns:a16="http://schemas.microsoft.com/office/drawing/2014/main" id="{1DA645BD-3EDC-522A-FFAA-7219BAD0AB86}"/>
              </a:ext>
            </a:extLst>
          </p:cNvPr>
          <p:cNvSpPr txBox="1"/>
          <p:nvPr/>
        </p:nvSpPr>
        <p:spPr>
          <a:xfrm>
            <a:off x="713225" y="1085116"/>
            <a:ext cx="3650957" cy="3423300"/>
          </a:xfrm>
          <a:prstGeom prst="rect">
            <a:avLst/>
          </a:prstGeom>
          <a:noFill/>
          <a:ln>
            <a:noFill/>
          </a:ln>
        </p:spPr>
        <p:txBody>
          <a:bodyPr spcFirstLastPara="1" wrap="square" lIns="91425" tIns="91425" rIns="91425" bIns="91425" anchor="ctr" anchorCtr="0">
            <a:noAutofit/>
          </a:bodyPr>
          <a:lstStyle/>
          <a:p>
            <a:pPr lvl="0" algn="l" rtl="0">
              <a:lnSpc>
                <a:spcPct val="115000"/>
              </a:lnSpc>
              <a:spcBef>
                <a:spcPts val="0"/>
              </a:spcBef>
              <a:spcAft>
                <a:spcPts val="0"/>
              </a:spcAft>
            </a:pPr>
            <a:r>
              <a:rPr lang="it-IT" dirty="0">
                <a:solidFill>
                  <a:schemeClr val="dk1"/>
                </a:solidFill>
                <a:latin typeface="Archivo"/>
                <a:ea typeface="Archivo"/>
                <a:cs typeface="Archivo"/>
                <a:sym typeface="Archivo"/>
              </a:rPr>
              <a:t>Passaggi per la cattura di informazioni sui discorsi:</a:t>
            </a:r>
          </a:p>
          <a:p>
            <a:pPr lvl="0" algn="l" rtl="0">
              <a:spcBef>
                <a:spcPts val="0"/>
              </a:spcBef>
              <a:spcAft>
                <a:spcPts val="0"/>
              </a:spcAft>
            </a:pPr>
            <a:endParaRPr lang="it-IT" dirty="0">
              <a:solidFill>
                <a:schemeClr val="dk1"/>
              </a:solidFill>
              <a:latin typeface="Archivo"/>
              <a:ea typeface="Archivo"/>
              <a:cs typeface="Archivo"/>
              <a:sym typeface="Archivo"/>
            </a:endParaRPr>
          </a:p>
          <a:p>
            <a:pPr marL="285750" lvl="0" indent="-285750" algn="l" rtl="0">
              <a:lnSpc>
                <a:spcPct val="115000"/>
              </a:lnSpc>
              <a:spcBef>
                <a:spcPts val="0"/>
              </a:spcBef>
              <a:spcAft>
                <a:spcPts val="0"/>
              </a:spcAft>
              <a:buFont typeface="Arial" panose="020B0604020202020204" pitchFamily="34" charset="0"/>
              <a:buChar char="•"/>
            </a:pPr>
            <a:r>
              <a:rPr lang="it-IT" dirty="0">
                <a:solidFill>
                  <a:schemeClr val="dk1"/>
                </a:solidFill>
                <a:latin typeface="Archivo"/>
                <a:ea typeface="Archivo"/>
                <a:cs typeface="Archivo"/>
                <a:sym typeface="Archivo"/>
              </a:rPr>
              <a:t>Divide il risultato restituito dal modello di LLM</a:t>
            </a:r>
            <a:r>
              <a:rPr lang="it-IT" b="1" dirty="0">
                <a:solidFill>
                  <a:schemeClr val="dk1"/>
                </a:solidFill>
                <a:latin typeface="Archivo"/>
                <a:ea typeface="Archivo"/>
                <a:cs typeface="Archivo"/>
                <a:sym typeface="Archivo"/>
              </a:rPr>
              <a:t> Meta-Llama-3.1-405B-Instruct</a:t>
            </a:r>
            <a:r>
              <a:rPr lang="it-IT" dirty="0">
                <a:solidFill>
                  <a:schemeClr val="dk1"/>
                </a:solidFill>
                <a:latin typeface="Archivo"/>
                <a:ea typeface="Archivo"/>
                <a:cs typeface="Archivo"/>
                <a:sym typeface="Archivo"/>
              </a:rPr>
              <a:t> tramite il carattere </a:t>
            </a:r>
            <a:r>
              <a:rPr lang="it-IT" b="1" dirty="0">
                <a:solidFill>
                  <a:schemeClr val="dk1"/>
                </a:solidFill>
                <a:latin typeface="Archivo"/>
                <a:ea typeface="Archivo"/>
                <a:cs typeface="Archivo"/>
                <a:sym typeface="Archivo"/>
              </a:rPr>
              <a:t>$</a:t>
            </a:r>
            <a:r>
              <a:rPr lang="it-IT" dirty="0">
                <a:solidFill>
                  <a:schemeClr val="dk1"/>
                </a:solidFill>
                <a:latin typeface="Archivo"/>
                <a:ea typeface="Archivo"/>
                <a:cs typeface="Archivo"/>
                <a:sym typeface="Archivo"/>
              </a:rPr>
              <a:t>.</a:t>
            </a:r>
          </a:p>
          <a:p>
            <a:pPr marL="285750" lvl="0" indent="-285750" algn="l" rtl="0">
              <a:lnSpc>
                <a:spcPct val="115000"/>
              </a:lnSpc>
              <a:spcBef>
                <a:spcPts val="0"/>
              </a:spcBef>
              <a:spcAft>
                <a:spcPts val="0"/>
              </a:spcAft>
              <a:buFont typeface="Arial" panose="020B0604020202020204" pitchFamily="34" charset="0"/>
              <a:buChar char="•"/>
            </a:pPr>
            <a:r>
              <a:rPr lang="it-IT" dirty="0">
                <a:solidFill>
                  <a:schemeClr val="dk1"/>
                </a:solidFill>
                <a:latin typeface="Archivo"/>
                <a:ea typeface="Archivo"/>
                <a:cs typeface="Archivo"/>
                <a:sym typeface="Archivo"/>
              </a:rPr>
              <a:t>Prende ogni singola parte per riassegnarla successivamente alla colonna corrispondente.</a:t>
            </a:r>
          </a:p>
          <a:p>
            <a:pPr marL="285750" lvl="0" indent="-285750" algn="l" rtl="0">
              <a:lnSpc>
                <a:spcPct val="115000"/>
              </a:lnSpc>
              <a:spcBef>
                <a:spcPts val="0"/>
              </a:spcBef>
              <a:spcAft>
                <a:spcPts val="0"/>
              </a:spcAft>
              <a:buFont typeface="Arial" panose="020B0604020202020204" pitchFamily="34" charset="0"/>
              <a:buChar char="•"/>
            </a:pPr>
            <a:r>
              <a:rPr lang="it-IT" dirty="0">
                <a:solidFill>
                  <a:schemeClr val="dk1"/>
                </a:solidFill>
                <a:latin typeface="Archivo"/>
                <a:ea typeface="Archivo"/>
                <a:cs typeface="Archivo"/>
                <a:sym typeface="Archivo"/>
              </a:rPr>
              <a:t>Gestisce eventuali errori dando il codice </a:t>
            </a:r>
            <a:r>
              <a:rPr lang="it-IT" b="1" dirty="0">
                <a:solidFill>
                  <a:schemeClr val="dk1"/>
                </a:solidFill>
                <a:latin typeface="Archivo"/>
                <a:ea typeface="Archivo"/>
                <a:cs typeface="Archivo"/>
                <a:sym typeface="Archivo"/>
              </a:rPr>
              <a:t>N/A</a:t>
            </a:r>
            <a:r>
              <a:rPr lang="it-IT" dirty="0">
                <a:solidFill>
                  <a:schemeClr val="dk1"/>
                </a:solidFill>
                <a:latin typeface="Archivo"/>
                <a:ea typeface="Archivo"/>
                <a:cs typeface="Archivo"/>
                <a:sym typeface="Archivo"/>
              </a:rPr>
              <a:t> nel caso in cui non trovi valori.</a:t>
            </a:r>
          </a:p>
          <a:p>
            <a:pPr marL="285750" lvl="0" indent="-285750" algn="l" rtl="0">
              <a:lnSpc>
                <a:spcPct val="115000"/>
              </a:lnSpc>
              <a:spcBef>
                <a:spcPts val="0"/>
              </a:spcBef>
              <a:spcAft>
                <a:spcPts val="0"/>
              </a:spcAft>
              <a:buFont typeface="Arial" panose="020B0604020202020204" pitchFamily="34" charset="0"/>
              <a:buChar char="•"/>
            </a:pPr>
            <a:r>
              <a:rPr lang="it-IT" dirty="0">
                <a:solidFill>
                  <a:schemeClr val="dk1"/>
                </a:solidFill>
                <a:latin typeface="Archivo"/>
                <a:ea typeface="Archivo"/>
                <a:cs typeface="Archivo"/>
                <a:sym typeface="Archivo"/>
              </a:rPr>
              <a:t>Se non trova valori restituisce tutti gli 8 segmenti con </a:t>
            </a:r>
            <a:r>
              <a:rPr lang="it-IT" b="1" dirty="0">
                <a:solidFill>
                  <a:schemeClr val="dk1"/>
                </a:solidFill>
                <a:latin typeface="Archivo"/>
                <a:ea typeface="Archivo"/>
                <a:cs typeface="Archivo"/>
                <a:sym typeface="Archivo"/>
              </a:rPr>
              <a:t>N/A</a:t>
            </a:r>
            <a:r>
              <a:rPr lang="it-IT" dirty="0">
                <a:solidFill>
                  <a:schemeClr val="dk1"/>
                </a:solidFill>
                <a:latin typeface="Archivo"/>
                <a:ea typeface="Archivo"/>
                <a:cs typeface="Archivo"/>
                <a:sym typeface="Archivo"/>
              </a:rPr>
              <a:t>.</a:t>
            </a:r>
            <a:endParaRPr dirty="0">
              <a:solidFill>
                <a:schemeClr val="dk1"/>
              </a:solidFill>
              <a:latin typeface="Archivo"/>
              <a:ea typeface="Archivo"/>
              <a:cs typeface="Archivo"/>
              <a:sym typeface="Archivo"/>
            </a:endParaRPr>
          </a:p>
        </p:txBody>
      </p:sp>
      <p:pic>
        <p:nvPicPr>
          <p:cNvPr id="3" name="Immagine 2">
            <a:extLst>
              <a:ext uri="{FF2B5EF4-FFF2-40B4-BE49-F238E27FC236}">
                <a16:creationId xmlns:a16="http://schemas.microsoft.com/office/drawing/2014/main" id="{C1193C9A-7588-2BFE-8D99-F95AE533D553}"/>
              </a:ext>
            </a:extLst>
          </p:cNvPr>
          <p:cNvPicPr>
            <a:picLocks noChangeAspect="1"/>
          </p:cNvPicPr>
          <p:nvPr/>
        </p:nvPicPr>
        <p:blipFill>
          <a:blip r:embed="rId3"/>
          <a:srcRect/>
          <a:stretch/>
        </p:blipFill>
        <p:spPr>
          <a:xfrm>
            <a:off x="4632192" y="1798332"/>
            <a:ext cx="3759825" cy="1546835"/>
          </a:xfrm>
          <a:prstGeom prst="rect">
            <a:avLst/>
          </a:prstGeom>
        </p:spPr>
      </p:pic>
    </p:spTree>
    <p:extLst>
      <p:ext uri="{BB962C8B-B14F-4D97-AF65-F5344CB8AC3E}">
        <p14:creationId xmlns:p14="http://schemas.microsoft.com/office/powerpoint/2010/main" val="1935414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66">
          <a:extLst>
            <a:ext uri="{FF2B5EF4-FFF2-40B4-BE49-F238E27FC236}">
              <a16:creationId xmlns:a16="http://schemas.microsoft.com/office/drawing/2014/main" id="{DF564C94-DB7F-8728-FDA0-08771BC7BB7F}"/>
            </a:ext>
          </a:extLst>
        </p:cNvPr>
        <p:cNvGrpSpPr/>
        <p:nvPr/>
      </p:nvGrpSpPr>
      <p:grpSpPr>
        <a:xfrm>
          <a:off x="0" y="0"/>
          <a:ext cx="0" cy="0"/>
          <a:chOff x="0" y="0"/>
          <a:chExt cx="0" cy="0"/>
        </a:xfrm>
      </p:grpSpPr>
      <p:sp>
        <p:nvSpPr>
          <p:cNvPr id="867" name="Google Shape;867;p71">
            <a:extLst>
              <a:ext uri="{FF2B5EF4-FFF2-40B4-BE49-F238E27FC236}">
                <a16:creationId xmlns:a16="http://schemas.microsoft.com/office/drawing/2014/main" id="{02DF802C-FEB4-74EA-F6D6-453D40D99420}"/>
              </a:ext>
            </a:extLst>
          </p:cNvPr>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it-IT"/>
              <a:t>Feature Text-based</a:t>
            </a:r>
            <a:endParaRPr lang="it-IT" dirty="0"/>
          </a:p>
        </p:txBody>
      </p:sp>
      <p:sp>
        <p:nvSpPr>
          <p:cNvPr id="872" name="Google Shape;872;p71">
            <a:extLst>
              <a:ext uri="{FF2B5EF4-FFF2-40B4-BE49-F238E27FC236}">
                <a16:creationId xmlns:a16="http://schemas.microsoft.com/office/drawing/2014/main" id="{3DD05741-A588-B5EC-7B74-1C957DAEBEEE}"/>
              </a:ext>
            </a:extLst>
          </p:cNvPr>
          <p:cNvSpPr txBox="1"/>
          <p:nvPr/>
        </p:nvSpPr>
        <p:spPr>
          <a:xfrm>
            <a:off x="713225" y="1085116"/>
            <a:ext cx="3650957" cy="3423300"/>
          </a:xfrm>
          <a:prstGeom prst="rect">
            <a:avLst/>
          </a:prstGeom>
          <a:noFill/>
          <a:ln>
            <a:noFill/>
          </a:ln>
        </p:spPr>
        <p:txBody>
          <a:bodyPr spcFirstLastPara="1" wrap="square" lIns="91425" tIns="91425" rIns="91425" bIns="91425" anchor="ctr" anchorCtr="0">
            <a:noAutofit/>
          </a:bodyPr>
          <a:lstStyle/>
          <a:p>
            <a:pPr lvl="0" algn="l" rtl="0">
              <a:lnSpc>
                <a:spcPct val="115000"/>
              </a:lnSpc>
              <a:spcBef>
                <a:spcPts val="0"/>
              </a:spcBef>
              <a:spcAft>
                <a:spcPts val="0"/>
              </a:spcAft>
            </a:pPr>
            <a:r>
              <a:rPr lang="it-IT">
                <a:solidFill>
                  <a:schemeClr val="dk1"/>
                </a:solidFill>
                <a:latin typeface="Archivo"/>
                <a:ea typeface="Archivo"/>
                <a:cs typeface="Archivo"/>
                <a:sym typeface="Archivo"/>
              </a:rPr>
              <a:t>L’aggiunta di </a:t>
            </a:r>
            <a:r>
              <a:rPr lang="it-IT" b="1">
                <a:solidFill>
                  <a:schemeClr val="dk1"/>
                </a:solidFill>
                <a:latin typeface="Archivo"/>
                <a:ea typeface="Archivo"/>
                <a:cs typeface="Archivo"/>
                <a:sym typeface="Archivo"/>
              </a:rPr>
              <a:t>feature text-based </a:t>
            </a:r>
            <a:r>
              <a:rPr lang="it-IT">
                <a:solidFill>
                  <a:schemeClr val="dk1"/>
                </a:solidFill>
                <a:latin typeface="Archivo"/>
                <a:ea typeface="Archivo"/>
                <a:cs typeface="Archivo"/>
                <a:sym typeface="Archivo"/>
              </a:rPr>
              <a:t>si basa principalmente su due funzioni:</a:t>
            </a:r>
          </a:p>
          <a:p>
            <a:pPr lvl="0" algn="l" rtl="0">
              <a:spcBef>
                <a:spcPts val="0"/>
              </a:spcBef>
              <a:spcAft>
                <a:spcPts val="0"/>
              </a:spcAft>
            </a:pPr>
            <a:endParaRPr lang="it-IT">
              <a:solidFill>
                <a:schemeClr val="dk1"/>
              </a:solidFill>
              <a:latin typeface="Archivo"/>
              <a:ea typeface="Archivo"/>
              <a:cs typeface="Archivo"/>
              <a:sym typeface="Archivo"/>
            </a:endParaRPr>
          </a:p>
          <a:p>
            <a:pPr marL="285750" lvl="0" indent="-285750" algn="l" rtl="0">
              <a:lnSpc>
                <a:spcPct val="115000"/>
              </a:lnSpc>
              <a:spcBef>
                <a:spcPts val="0"/>
              </a:spcBef>
              <a:spcAft>
                <a:spcPts val="0"/>
              </a:spcAft>
              <a:buFont typeface="Arial" panose="020B0604020202020204" pitchFamily="34" charset="0"/>
              <a:buChar char="•"/>
            </a:pPr>
            <a:r>
              <a:rPr lang="it-IT">
                <a:solidFill>
                  <a:schemeClr val="dk1"/>
                </a:solidFill>
                <a:latin typeface="Archivo"/>
                <a:ea typeface="Archivo"/>
                <a:cs typeface="Archivo"/>
                <a:sym typeface="Archivo"/>
              </a:rPr>
              <a:t>Il calcolo dello score </a:t>
            </a:r>
            <a:r>
              <a:rPr lang="it-IT" b="1">
                <a:solidFill>
                  <a:schemeClr val="dk1"/>
                </a:solidFill>
                <a:latin typeface="Archivo"/>
                <a:ea typeface="Archivo"/>
                <a:cs typeface="Archivo"/>
                <a:sym typeface="Archivo"/>
              </a:rPr>
              <a:t>TF-IDF</a:t>
            </a:r>
            <a:r>
              <a:rPr lang="it-IT">
                <a:solidFill>
                  <a:schemeClr val="dk1"/>
                </a:solidFill>
                <a:latin typeface="Archivo"/>
                <a:ea typeface="Archivo"/>
                <a:cs typeface="Archivo"/>
                <a:sym typeface="Archivo"/>
              </a:rPr>
              <a:t> (</a:t>
            </a:r>
            <a:r>
              <a:rPr lang="en-US">
                <a:solidFill>
                  <a:schemeClr val="dk1"/>
                </a:solidFill>
                <a:latin typeface="Archivo"/>
                <a:ea typeface="Archivo"/>
                <a:cs typeface="Archivo"/>
                <a:sym typeface="Archivo"/>
              </a:rPr>
              <a:t>Term Frequency–Inverse Document Frequency</a:t>
            </a:r>
            <a:r>
              <a:rPr lang="it-IT">
                <a:solidFill>
                  <a:schemeClr val="dk1"/>
                </a:solidFill>
                <a:latin typeface="Archivo"/>
                <a:ea typeface="Archivo"/>
                <a:cs typeface="Archivo"/>
                <a:sym typeface="Archivo"/>
              </a:rPr>
              <a:t>), la quale misura l’importanza di un termine rispetto a un testo.</a:t>
            </a:r>
          </a:p>
          <a:p>
            <a:pPr marL="285750" lvl="0" indent="-285750" algn="l" rtl="0">
              <a:lnSpc>
                <a:spcPct val="115000"/>
              </a:lnSpc>
              <a:spcBef>
                <a:spcPts val="0"/>
              </a:spcBef>
              <a:spcAft>
                <a:spcPts val="0"/>
              </a:spcAft>
              <a:buFont typeface="Arial" panose="020B0604020202020204" pitchFamily="34" charset="0"/>
              <a:buChar char="•"/>
            </a:pPr>
            <a:r>
              <a:rPr lang="it-IT">
                <a:solidFill>
                  <a:schemeClr val="dk1"/>
                </a:solidFill>
                <a:latin typeface="Archivo"/>
                <a:ea typeface="Archivo"/>
                <a:cs typeface="Archivo"/>
                <a:sym typeface="Archivo"/>
              </a:rPr>
              <a:t>L’analisi della struttura narrativa, che tiene conto dei valori di </a:t>
            </a:r>
            <a:r>
              <a:rPr lang="it-IT" b="1">
                <a:solidFill>
                  <a:schemeClr val="dk1"/>
                </a:solidFill>
                <a:latin typeface="Archivo"/>
                <a:ea typeface="Archivo"/>
                <a:cs typeface="Archivo"/>
                <a:sym typeface="Archivo"/>
              </a:rPr>
              <a:t>lunghezza media </a:t>
            </a:r>
            <a:r>
              <a:rPr lang="it-IT">
                <a:solidFill>
                  <a:schemeClr val="dk1"/>
                </a:solidFill>
                <a:latin typeface="Archivo"/>
                <a:ea typeface="Archivo"/>
                <a:cs typeface="Archivo"/>
                <a:sym typeface="Archivo"/>
              </a:rPr>
              <a:t>delle frasi, di </a:t>
            </a:r>
            <a:r>
              <a:rPr lang="it-IT" b="1">
                <a:solidFill>
                  <a:schemeClr val="dk1"/>
                </a:solidFill>
                <a:latin typeface="Archivo"/>
                <a:ea typeface="Archivo"/>
                <a:cs typeface="Archivo"/>
                <a:sym typeface="Archivo"/>
              </a:rPr>
              <a:t>variazione di lunghezza</a:t>
            </a:r>
            <a:r>
              <a:rPr lang="it-IT">
                <a:solidFill>
                  <a:schemeClr val="dk1"/>
                </a:solidFill>
                <a:latin typeface="Archivo"/>
                <a:ea typeface="Archivo"/>
                <a:cs typeface="Archivo"/>
                <a:sym typeface="Archivo"/>
              </a:rPr>
              <a:t> delle frasi, il </a:t>
            </a:r>
            <a:r>
              <a:rPr lang="it-IT" b="1">
                <a:solidFill>
                  <a:schemeClr val="dk1"/>
                </a:solidFill>
                <a:latin typeface="Archivo"/>
                <a:ea typeface="Archivo"/>
                <a:cs typeface="Archivo"/>
                <a:sym typeface="Archivo"/>
              </a:rPr>
              <a:t>numero totale</a:t>
            </a:r>
            <a:r>
              <a:rPr lang="it-IT">
                <a:solidFill>
                  <a:schemeClr val="dk1"/>
                </a:solidFill>
                <a:latin typeface="Archivo"/>
                <a:ea typeface="Archivo"/>
                <a:cs typeface="Archivo"/>
                <a:sym typeface="Archivo"/>
              </a:rPr>
              <a:t> di frasi</a:t>
            </a:r>
            <a:r>
              <a:rPr lang="it-IT" b="1">
                <a:solidFill>
                  <a:schemeClr val="dk1"/>
                </a:solidFill>
                <a:latin typeface="Archivo"/>
                <a:ea typeface="Archivo"/>
                <a:cs typeface="Archivo"/>
                <a:sym typeface="Archivo"/>
              </a:rPr>
              <a:t> </a:t>
            </a:r>
            <a:r>
              <a:rPr lang="it-IT">
                <a:solidFill>
                  <a:schemeClr val="dk1"/>
                </a:solidFill>
                <a:latin typeface="Archivo"/>
                <a:ea typeface="Archivo"/>
                <a:cs typeface="Archivo"/>
                <a:sym typeface="Archivo"/>
              </a:rPr>
              <a:t>e la </a:t>
            </a:r>
            <a:r>
              <a:rPr lang="it-IT" b="1">
                <a:solidFill>
                  <a:schemeClr val="dk1"/>
                </a:solidFill>
                <a:latin typeface="Archivo"/>
                <a:ea typeface="Archivo"/>
                <a:cs typeface="Archivo"/>
                <a:sym typeface="Archivo"/>
              </a:rPr>
              <a:t>complessità</a:t>
            </a:r>
            <a:r>
              <a:rPr lang="it-IT">
                <a:solidFill>
                  <a:schemeClr val="dk1"/>
                </a:solidFill>
                <a:latin typeface="Archivo"/>
                <a:ea typeface="Archivo"/>
                <a:cs typeface="Archivo"/>
                <a:sym typeface="Archivo"/>
              </a:rPr>
              <a:t> delle frasi.</a:t>
            </a:r>
            <a:endParaRPr lang="it-IT" dirty="0">
              <a:solidFill>
                <a:schemeClr val="dk1"/>
              </a:solidFill>
              <a:latin typeface="Archivo"/>
              <a:ea typeface="Archivo"/>
              <a:cs typeface="Archivo"/>
              <a:sym typeface="Archivo"/>
            </a:endParaRPr>
          </a:p>
        </p:txBody>
      </p:sp>
      <p:pic>
        <p:nvPicPr>
          <p:cNvPr id="4" name="Immagine 3">
            <a:extLst>
              <a:ext uri="{FF2B5EF4-FFF2-40B4-BE49-F238E27FC236}">
                <a16:creationId xmlns:a16="http://schemas.microsoft.com/office/drawing/2014/main" id="{EA5FB9B9-E842-9DB8-D742-9215797806F4}"/>
              </a:ext>
            </a:extLst>
          </p:cNvPr>
          <p:cNvPicPr>
            <a:picLocks noChangeAspect="1"/>
          </p:cNvPicPr>
          <p:nvPr/>
        </p:nvPicPr>
        <p:blipFill>
          <a:blip r:embed="rId3"/>
          <a:stretch>
            <a:fillRect/>
          </a:stretch>
        </p:blipFill>
        <p:spPr>
          <a:xfrm>
            <a:off x="5243118" y="733567"/>
            <a:ext cx="3180882" cy="3676366"/>
          </a:xfrm>
          <a:prstGeom prst="rect">
            <a:avLst/>
          </a:prstGeom>
        </p:spPr>
      </p:pic>
    </p:spTree>
    <p:extLst>
      <p:ext uri="{BB962C8B-B14F-4D97-AF65-F5344CB8AC3E}">
        <p14:creationId xmlns:p14="http://schemas.microsoft.com/office/powerpoint/2010/main" val="411205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Bachelor in Robotics Engineering by Slidesgo">
  <a:themeElements>
    <a:clrScheme name="Simple Light">
      <a:dk1>
        <a:srgbClr val="1F164D"/>
      </a:dk1>
      <a:lt1>
        <a:srgbClr val="F9F9F9"/>
      </a:lt1>
      <a:dk2>
        <a:srgbClr val="E8E8E8"/>
      </a:dk2>
      <a:lt2>
        <a:srgbClr val="C1C1C1"/>
      </a:lt2>
      <a:accent1>
        <a:srgbClr val="6F79E3"/>
      </a:accent1>
      <a:accent2>
        <a:srgbClr val="433ABA"/>
      </a:accent2>
      <a:accent3>
        <a:srgbClr val="130994"/>
      </a:accent3>
      <a:accent4>
        <a:srgbClr val="FFFFFF"/>
      </a:accent4>
      <a:accent5>
        <a:srgbClr val="FFFFFF"/>
      </a:accent5>
      <a:accent6>
        <a:srgbClr val="FFFFFF"/>
      </a:accent6>
      <a:hlink>
        <a:srgbClr val="1F164D"/>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280</TotalTime>
  <Words>1541</Words>
  <Application>Microsoft Macintosh PowerPoint</Application>
  <PresentationFormat>Presentazione su schermo (16:9)</PresentationFormat>
  <Paragraphs>133</Paragraphs>
  <Slides>19</Slides>
  <Notes>19</Notes>
  <HiddenSlides>0</HiddenSlides>
  <MMClips>0</MMClips>
  <ScaleCrop>false</ScaleCrop>
  <HeadingPairs>
    <vt:vector size="6" baseType="variant">
      <vt:variant>
        <vt:lpstr>Caratteri utilizzati</vt:lpstr>
      </vt:variant>
      <vt:variant>
        <vt:i4>5</vt:i4>
      </vt:variant>
      <vt:variant>
        <vt:lpstr>Tema</vt:lpstr>
      </vt:variant>
      <vt:variant>
        <vt:i4>1</vt:i4>
      </vt:variant>
      <vt:variant>
        <vt:lpstr>Titoli diapositive</vt:lpstr>
      </vt:variant>
      <vt:variant>
        <vt:i4>19</vt:i4>
      </vt:variant>
    </vt:vector>
  </HeadingPairs>
  <TitlesOfParts>
    <vt:vector size="25" baseType="lpstr">
      <vt:lpstr>IBM Plex Mono</vt:lpstr>
      <vt:lpstr>Archivo</vt:lpstr>
      <vt:lpstr>Anaheim</vt:lpstr>
      <vt:lpstr>Nunito Light</vt:lpstr>
      <vt:lpstr>Arial</vt:lpstr>
      <vt:lpstr>Bachelor in Robotics Engineering by Slidesgo</vt:lpstr>
      <vt:lpstr>Project Work Programming for Data Science</vt:lpstr>
      <vt:lpstr>Obiettivi Raggiunti</vt:lpstr>
      <vt:lpstr>«La propaganda può essere definita come la diffusione deliberata e sistematica di messaggi indirizzati a un determinato uditorio, con l’obiettivo di creare un’immagine positiva o negativa di determinati fenomeni (persone, movimenti, eventi, istituzioni, ecc.) e di stimolare determinati comportamenti. La propaganda è quindi uno sforzo consapevole e sistematico volto a influenzare le opinioni e le azioni di un pubblico o di un’intera società.»</vt:lpstr>
      <vt:lpstr>Principi della Propaganda</vt:lpstr>
      <vt:lpstr>Studio della Narrativa</vt:lpstr>
      <vt:lpstr>Scraping Dati dei Politici</vt:lpstr>
      <vt:lpstr>Raccolta Informazioni sui Discorsi</vt:lpstr>
      <vt:lpstr>Gestione del Prompt e degli Errori</vt:lpstr>
      <vt:lpstr>Feature Text-based</vt:lpstr>
      <vt:lpstr>Analisi della readability</vt:lpstr>
      <vt:lpstr>Calcolo del Persuasion Score</vt:lpstr>
      <vt:lpstr>Toxicity, Sentiment ed Emotion</vt:lpstr>
      <vt:lpstr>Propaganda Analysis e Offset</vt:lpstr>
      <vt:lpstr>Narrativa di fondo</vt:lpstr>
      <vt:lpstr>Narrativa di fondo</vt:lpstr>
      <vt:lpstr>Word Embedding</vt:lpstr>
      <vt:lpstr>Presentazione standard di PowerPoint</vt:lpstr>
      <vt:lpstr>Output finale e tempi di esecuzione</vt:lpstr>
      <vt:lpstr>Presentazione standard di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Bruno Maria Di Maio</dc:creator>
  <cp:lastModifiedBy>BRUNO MARIA DI MAIO</cp:lastModifiedBy>
  <cp:revision>32</cp:revision>
  <dcterms:modified xsi:type="dcterms:W3CDTF">2024-12-10T18:54:04Z</dcterms:modified>
</cp:coreProperties>
</file>